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  <p:sldMasterId id="2147483699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Roboto Slab Light"/>
      <p:regular r:id="rId22"/>
      <p:bold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Fira Sans Condensed Medium"/>
      <p:regular r:id="rId36"/>
      <p:bold r:id="rId37"/>
      <p:italic r:id="rId38"/>
      <p:boldItalic r:id="rId39"/>
    </p:embeddedFont>
    <p:embeddedFont>
      <p:font typeface="Arvo"/>
      <p:regular r:id="rId40"/>
      <p:bold r:id="rId41"/>
      <p:italic r:id="rId42"/>
      <p:boldItalic r:id="rId43"/>
    </p:embeddedFont>
    <p:embeddedFont>
      <p:font typeface="Squada One"/>
      <p:regular r:id="rId44"/>
    </p:embeddedFont>
    <p:embeddedFont>
      <p:font typeface="Quattrocento Sans"/>
      <p:regular r:id="rId45"/>
      <p:bold r:id="rId46"/>
      <p:italic r:id="rId47"/>
      <p:boldItalic r:id="rId48"/>
    </p:embeddedFont>
    <p:embeddedFont>
      <p:font typeface="Proxima Nova Semibold"/>
      <p:regular r:id="rId49"/>
      <p:bold r:id="rId50"/>
      <p:boldItalic r:id="rId51"/>
    </p:embeddedFont>
    <p:embeddedFont>
      <p:font typeface="Fira Sans Extra Condensed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regular.fntdata"/><Relationship Id="rId42" Type="http://schemas.openxmlformats.org/officeDocument/2006/relationships/font" Target="fonts/Arvo-italic.fntdata"/><Relationship Id="rId41" Type="http://schemas.openxmlformats.org/officeDocument/2006/relationships/font" Target="fonts/Arvo-bold.fntdata"/><Relationship Id="rId44" Type="http://schemas.openxmlformats.org/officeDocument/2006/relationships/font" Target="fonts/SquadaOne-regular.fntdata"/><Relationship Id="rId43" Type="http://schemas.openxmlformats.org/officeDocument/2006/relationships/font" Target="fonts/Arvo-boldItalic.fntdata"/><Relationship Id="rId46" Type="http://schemas.openxmlformats.org/officeDocument/2006/relationships/font" Target="fonts/QuattrocentoSans-bold.fntdata"/><Relationship Id="rId45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QuattrocentoSans-boldItalic.fntdata"/><Relationship Id="rId47" Type="http://schemas.openxmlformats.org/officeDocument/2006/relationships/font" Target="fonts/QuattrocentoSans-italic.fntdata"/><Relationship Id="rId49" Type="http://schemas.openxmlformats.org/officeDocument/2006/relationships/font" Target="fonts/ProximaNova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FiraSansExtraCondensedMedium-bold.fntdata"/><Relationship Id="rId32" Type="http://schemas.openxmlformats.org/officeDocument/2006/relationships/font" Target="fonts/FiraSansExtraCondensedMedium-regular.fntdata"/><Relationship Id="rId35" Type="http://schemas.openxmlformats.org/officeDocument/2006/relationships/font" Target="fonts/FiraSansExtraCondensedMedium-boldItalic.fntdata"/><Relationship Id="rId34" Type="http://schemas.openxmlformats.org/officeDocument/2006/relationships/font" Target="fonts/FiraSansExtraCondensedMedium-italic.fntdata"/><Relationship Id="rId37" Type="http://schemas.openxmlformats.org/officeDocument/2006/relationships/font" Target="fonts/FiraSansCondensedMedium-bold.fntdata"/><Relationship Id="rId36" Type="http://schemas.openxmlformats.org/officeDocument/2006/relationships/font" Target="fonts/FiraSansCondensedMedium-regular.fntdata"/><Relationship Id="rId39" Type="http://schemas.openxmlformats.org/officeDocument/2006/relationships/font" Target="fonts/FiraSansCondensedMedium-boldItalic.fntdata"/><Relationship Id="rId38" Type="http://schemas.openxmlformats.org/officeDocument/2006/relationships/font" Target="fonts/FiraSansCondensedMedium-italic.fntdata"/><Relationship Id="rId20" Type="http://schemas.openxmlformats.org/officeDocument/2006/relationships/slide" Target="slides/slide12.xml"/><Relationship Id="rId22" Type="http://schemas.openxmlformats.org/officeDocument/2006/relationships/font" Target="fonts/RobotoSlabLight-regular.fntdata"/><Relationship Id="rId21" Type="http://schemas.openxmlformats.org/officeDocument/2006/relationships/slide" Target="slides/slide13.xml"/><Relationship Id="rId24" Type="http://schemas.openxmlformats.org/officeDocument/2006/relationships/font" Target="fonts/ProximaNova-regular.fntdata"/><Relationship Id="rId23" Type="http://schemas.openxmlformats.org/officeDocument/2006/relationships/font" Target="fonts/RobotoSlabLight-bold.fntdata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Roboto-regular.fntdata"/><Relationship Id="rId27" Type="http://schemas.openxmlformats.org/officeDocument/2006/relationships/font" Target="fonts/ProximaNova-boldItalic.fntdata"/><Relationship Id="rId29" Type="http://schemas.openxmlformats.org/officeDocument/2006/relationships/font" Target="fonts/Roboto-bold.fntdata"/><Relationship Id="rId51" Type="http://schemas.openxmlformats.org/officeDocument/2006/relationships/font" Target="fonts/ProximaNovaSemibold-boldItalic.fntdata"/><Relationship Id="rId50" Type="http://schemas.openxmlformats.org/officeDocument/2006/relationships/font" Target="fonts/ProximaNovaSemibold-bold.fntdata"/><Relationship Id="rId53" Type="http://schemas.openxmlformats.org/officeDocument/2006/relationships/font" Target="fonts/FiraSansExtraCondensed-bold.fntdata"/><Relationship Id="rId52" Type="http://schemas.openxmlformats.org/officeDocument/2006/relationships/font" Target="fonts/FiraSansExtraCondensed-regular.fntdata"/><Relationship Id="rId11" Type="http://schemas.openxmlformats.org/officeDocument/2006/relationships/slide" Target="slides/slide3.xml"/><Relationship Id="rId55" Type="http://schemas.openxmlformats.org/officeDocument/2006/relationships/font" Target="fonts/FiraSansExtraCondensed-boldItalic.fntdata"/><Relationship Id="rId10" Type="http://schemas.openxmlformats.org/officeDocument/2006/relationships/slide" Target="slides/slide2.xml"/><Relationship Id="rId54" Type="http://schemas.openxmlformats.org/officeDocument/2006/relationships/font" Target="fonts/FiraSansExtraCondensed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0565a088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0565a088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dd2da4d9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dd2da4d9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fdd2da4d9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fdd2da4d9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fdd2da4d93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fdd2da4d93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405a74f2f2_1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1405a74f2f2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dd2da4d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dd2da4d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copyright showeet.com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40462b3c36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40462b3c36_8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d"/>
              <a:t>Source images : Powerpoint Stock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40462b3c36_8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05a74f2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05a74f2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dd2da4d9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dd2da4d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0565a088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40565a088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dd2da4d9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dd2da4d9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05a74f2f2_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405a74f2f2_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fdd2da4d9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fdd2da4d9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412968" y="273844"/>
            <a:ext cx="8318065" cy="65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412967" y="1089764"/>
            <a:ext cx="8318065" cy="35429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412968" y="273844"/>
            <a:ext cx="8318065" cy="65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412968" y="273844"/>
            <a:ext cx="8318065" cy="65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8" name="Google Shape;108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412968" y="273844"/>
            <a:ext cx="8318065" cy="65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 rot="5400000">
            <a:off x="2800521" y="-1297789"/>
            <a:ext cx="3542958" cy="8318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 txBox="1"/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/>
          <p:nvPr/>
        </p:nvSpPr>
        <p:spPr>
          <a:xfrm>
            <a:off x="0" y="1693175"/>
            <a:ext cx="9144000" cy="34506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27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7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7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7"/>
          <p:cNvSpPr txBox="1"/>
          <p:nvPr>
            <p:ph type="ctrTitle"/>
          </p:nvPr>
        </p:nvSpPr>
        <p:spPr>
          <a:xfrm>
            <a:off x="1716227" y="2431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716225" y="28460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2" type="title"/>
          </p:nvPr>
        </p:nvSpPr>
        <p:spPr>
          <a:xfrm>
            <a:off x="1716237" y="20815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ctrTitle"/>
          </p:nvPr>
        </p:nvSpPr>
        <p:spPr>
          <a:xfrm>
            <a:off x="4013602" y="24276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subTitle"/>
          </p:nvPr>
        </p:nvSpPr>
        <p:spPr>
          <a:xfrm>
            <a:off x="4013596" y="28407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5" type="title"/>
          </p:nvPr>
        </p:nvSpPr>
        <p:spPr>
          <a:xfrm>
            <a:off x="4013612" y="20781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6" type="ctrTitle"/>
          </p:nvPr>
        </p:nvSpPr>
        <p:spPr>
          <a:xfrm>
            <a:off x="6310977" y="242765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7" type="subTitle"/>
          </p:nvPr>
        </p:nvSpPr>
        <p:spPr>
          <a:xfrm>
            <a:off x="6310975" y="28407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8" type="title"/>
          </p:nvPr>
        </p:nvSpPr>
        <p:spPr>
          <a:xfrm>
            <a:off x="6310987" y="20781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9" type="ctrTitle"/>
          </p:nvPr>
        </p:nvSpPr>
        <p:spPr>
          <a:xfrm>
            <a:off x="723600" y="600200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13" type="ctrTitle"/>
          </p:nvPr>
        </p:nvSpPr>
        <p:spPr>
          <a:xfrm>
            <a:off x="1716227" y="38545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14" type="subTitle"/>
          </p:nvPr>
        </p:nvSpPr>
        <p:spPr>
          <a:xfrm>
            <a:off x="1716225" y="42695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15" type="title"/>
          </p:nvPr>
        </p:nvSpPr>
        <p:spPr>
          <a:xfrm>
            <a:off x="1716237" y="35050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16" type="ctrTitle"/>
          </p:nvPr>
        </p:nvSpPr>
        <p:spPr>
          <a:xfrm>
            <a:off x="4013602" y="38511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17" type="subTitle"/>
          </p:nvPr>
        </p:nvSpPr>
        <p:spPr>
          <a:xfrm>
            <a:off x="4013596" y="42642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18" type="title"/>
          </p:nvPr>
        </p:nvSpPr>
        <p:spPr>
          <a:xfrm>
            <a:off x="4013612" y="35016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19" type="ctrTitle"/>
          </p:nvPr>
        </p:nvSpPr>
        <p:spPr>
          <a:xfrm>
            <a:off x="6310977" y="385115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20" type="subTitle"/>
          </p:nvPr>
        </p:nvSpPr>
        <p:spPr>
          <a:xfrm>
            <a:off x="6310975" y="42642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21" type="title"/>
          </p:nvPr>
        </p:nvSpPr>
        <p:spPr>
          <a:xfrm>
            <a:off x="6310987" y="35016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itle + text">
  <p:cSld name="CUSTOM_8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 txBox="1"/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3" name="Google Shape;163;p28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1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/>
          <p:nvPr/>
        </p:nvSpPr>
        <p:spPr>
          <a:xfrm flipH="1">
            <a:off x="-75" y="0"/>
            <a:ext cx="8240100" cy="46473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9" name="Google Shape;169;p29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 txBox="1"/>
          <p:nvPr>
            <p:ph idx="2" type="ctrTitle"/>
          </p:nvPr>
        </p:nvSpPr>
        <p:spPr>
          <a:xfrm>
            <a:off x="6176575" y="1805275"/>
            <a:ext cx="1305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1">
  <p:cSld name="CUSTOM_7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2" type="title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177" name="Google Shape;177;p30"/>
          <p:cNvCxnSpPr/>
          <p:nvPr/>
        </p:nvCxnSpPr>
        <p:spPr>
          <a:xfrm>
            <a:off x="5954850" y="0"/>
            <a:ext cx="0" cy="3162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6_1_1_2"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0" name="Google Shape;180;p31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titleOnly">
  <p:cSld name="TITLE_ONLY"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759113" y="261432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7" name="Google Shape;187;p32"/>
          <p:cNvSpPr txBox="1"/>
          <p:nvPr>
            <p:ph idx="2" type="subTitle"/>
          </p:nvPr>
        </p:nvSpPr>
        <p:spPr>
          <a:xfrm>
            <a:off x="5411863" y="261432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8" name="Google Shape;188;p32"/>
          <p:cNvSpPr txBox="1"/>
          <p:nvPr>
            <p:ph type="ctrTitle"/>
          </p:nvPr>
        </p:nvSpPr>
        <p:spPr>
          <a:xfrm>
            <a:off x="792969" y="1793125"/>
            <a:ext cx="2797200" cy="644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9" name="Google Shape;189;p32"/>
          <p:cNvSpPr txBox="1"/>
          <p:nvPr>
            <p:ph idx="3" type="ctrTitle"/>
          </p:nvPr>
        </p:nvSpPr>
        <p:spPr>
          <a:xfrm>
            <a:off x="5445719" y="1793125"/>
            <a:ext cx="2797200" cy="644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grpSp>
        <p:nvGrpSpPr>
          <p:cNvPr id="190" name="Google Shape;190;p32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191" name="Google Shape;191;p32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" name="Google Shape;192;p32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ONLY_1_1">
    <p:bg>
      <p:bgPr>
        <a:noFill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00AE9D">
              <a:alpha val="7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3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3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3D85C6">
              <a:alpha val="5921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3"/>
          <p:cNvSpPr txBox="1"/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33"/>
          <p:cNvSpPr txBox="1"/>
          <p:nvPr>
            <p:ph idx="2" type="ctrTitle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3" type="ctrTitle"/>
          </p:nvPr>
        </p:nvSpPr>
        <p:spPr>
          <a:xfrm>
            <a:off x="3690688" y="24641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1" name="Google Shape;201;p33"/>
          <p:cNvSpPr txBox="1"/>
          <p:nvPr>
            <p:ph idx="4" type="subTitle"/>
          </p:nvPr>
        </p:nvSpPr>
        <p:spPr>
          <a:xfrm>
            <a:off x="3690700" y="303265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33"/>
          <p:cNvSpPr txBox="1"/>
          <p:nvPr>
            <p:ph idx="5" type="ctrTitle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idx="6" type="subTitle"/>
          </p:nvPr>
        </p:nvSpPr>
        <p:spPr>
          <a:xfrm>
            <a:off x="6738700" y="303265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s 2">
  <p:cSld name="TITLE_ONLY_3">
    <p:bg>
      <p:bgPr>
        <a:noFill/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/>
          <p:nvPr/>
        </p:nvSpPr>
        <p:spPr>
          <a:xfrm rot="5400000">
            <a:off x="4545472" y="2860425"/>
            <a:ext cx="453900" cy="392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605800" y="1107825"/>
            <a:ext cx="7932600" cy="946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 txBox="1"/>
          <p:nvPr>
            <p:ph type="ctrTitle"/>
          </p:nvPr>
        </p:nvSpPr>
        <p:spPr>
          <a:xfrm>
            <a:off x="-7500" y="1088075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" type="subTitle"/>
          </p:nvPr>
        </p:nvSpPr>
        <p:spPr>
          <a:xfrm>
            <a:off x="877800" y="2337500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2" type="subTitle"/>
          </p:nvPr>
        </p:nvSpPr>
        <p:spPr>
          <a:xfrm>
            <a:off x="5455475" y="2337500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3" type="ctrTitle"/>
          </p:nvPr>
        </p:nvSpPr>
        <p:spPr>
          <a:xfrm>
            <a:off x="4560425" y="1088075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4">
  <p:cSld name="CUSTOM_7_2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5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5"/>
          <p:cNvSpPr txBox="1"/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2" type="title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219" name="Google Shape;219;p35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CUSTOM_6_1_1_1_1"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22" name="Google Shape;222;p36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6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CUSTOM_6_1_1"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6" name="Google Shape;226;p37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7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3">
  <p:cSld name="CUSTOM_7_2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8"/>
          <p:cNvSpPr/>
          <p:nvPr/>
        </p:nvSpPr>
        <p:spPr>
          <a:xfrm>
            <a:off x="5942275" y="-7350"/>
            <a:ext cx="3201900" cy="15477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8"/>
          <p:cNvSpPr/>
          <p:nvPr/>
        </p:nvSpPr>
        <p:spPr>
          <a:xfrm>
            <a:off x="0" y="900600"/>
            <a:ext cx="6561900" cy="42429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8"/>
          <p:cNvSpPr txBox="1"/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3" name="Google Shape;233;p38"/>
          <p:cNvSpPr txBox="1"/>
          <p:nvPr>
            <p:ph idx="2" type="title"/>
          </p:nvPr>
        </p:nvSpPr>
        <p:spPr>
          <a:xfrm>
            <a:off x="89196" y="34377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234" name="Google Shape;234;p38"/>
          <p:cNvCxnSpPr/>
          <p:nvPr/>
        </p:nvCxnSpPr>
        <p:spPr>
          <a:xfrm>
            <a:off x="3189625" y="-10625"/>
            <a:ext cx="0" cy="4277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1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37" name="Google Shape;237;p3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9"/>
          <p:cNvSpPr txBox="1"/>
          <p:nvPr>
            <p:ph idx="2" type="ctrTitle"/>
          </p:nvPr>
        </p:nvSpPr>
        <p:spPr>
          <a:xfrm>
            <a:off x="884600" y="1769925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0" name="Google Shape;240;p39"/>
          <p:cNvSpPr txBox="1"/>
          <p:nvPr>
            <p:ph idx="1" type="subTitle"/>
          </p:nvPr>
        </p:nvSpPr>
        <p:spPr>
          <a:xfrm>
            <a:off x="1186052" y="2231399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1" name="Google Shape;241;p39"/>
          <p:cNvSpPr txBox="1"/>
          <p:nvPr>
            <p:ph idx="3" type="ctrTitle"/>
          </p:nvPr>
        </p:nvSpPr>
        <p:spPr>
          <a:xfrm>
            <a:off x="3357313" y="1766525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2" name="Google Shape;242;p39"/>
          <p:cNvSpPr txBox="1"/>
          <p:nvPr>
            <p:ph idx="4" type="subTitle"/>
          </p:nvPr>
        </p:nvSpPr>
        <p:spPr>
          <a:xfrm>
            <a:off x="3658770" y="2227996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5" type="ctrTitle"/>
          </p:nvPr>
        </p:nvSpPr>
        <p:spPr>
          <a:xfrm>
            <a:off x="5830012" y="1766550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4" name="Google Shape;244;p39"/>
          <p:cNvSpPr txBox="1"/>
          <p:nvPr>
            <p:ph idx="6" type="subTitle"/>
          </p:nvPr>
        </p:nvSpPr>
        <p:spPr>
          <a:xfrm>
            <a:off x="6131601" y="2228000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5" name="Google Shape;245;p39"/>
          <p:cNvSpPr txBox="1"/>
          <p:nvPr>
            <p:ph idx="7" type="ctrTitle"/>
          </p:nvPr>
        </p:nvSpPr>
        <p:spPr>
          <a:xfrm>
            <a:off x="884600" y="3295651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6" name="Google Shape;246;p39"/>
          <p:cNvSpPr txBox="1"/>
          <p:nvPr>
            <p:ph idx="8" type="subTitle"/>
          </p:nvPr>
        </p:nvSpPr>
        <p:spPr>
          <a:xfrm>
            <a:off x="1186052" y="3757125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9" type="ctrTitle"/>
          </p:nvPr>
        </p:nvSpPr>
        <p:spPr>
          <a:xfrm>
            <a:off x="3357313" y="3292254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13" type="subTitle"/>
          </p:nvPr>
        </p:nvSpPr>
        <p:spPr>
          <a:xfrm>
            <a:off x="3658770" y="3753724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4" type="ctrTitle"/>
          </p:nvPr>
        </p:nvSpPr>
        <p:spPr>
          <a:xfrm>
            <a:off x="5830012" y="3292275"/>
            <a:ext cx="242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50" name="Google Shape;250;p39"/>
          <p:cNvSpPr txBox="1"/>
          <p:nvPr>
            <p:ph idx="15" type="subTitle"/>
          </p:nvPr>
        </p:nvSpPr>
        <p:spPr>
          <a:xfrm>
            <a:off x="6131601" y="3753725"/>
            <a:ext cx="1826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2_1">
    <p:bg>
      <p:bgPr>
        <a:noFill/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/>
          <p:nvPr/>
        </p:nvSpPr>
        <p:spPr>
          <a:xfrm>
            <a:off x="0" y="1257350"/>
            <a:ext cx="9146858" cy="3459589"/>
          </a:xfrm>
          <a:custGeom>
            <a:rect b="b" l="l" r="r" t="t"/>
            <a:pathLst>
              <a:path extrusionOk="0" h="4959984" w="342900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0"/>
          <p:cNvSpPr txBox="1"/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1" type="subTitle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5" name="Google Shape;255;p40"/>
          <p:cNvSpPr txBox="1"/>
          <p:nvPr>
            <p:ph idx="2" type="subTitle"/>
          </p:nvPr>
        </p:nvSpPr>
        <p:spPr>
          <a:xfrm>
            <a:off x="3663000" y="28070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3" type="ctrTitle"/>
          </p:nvPr>
        </p:nvSpPr>
        <p:spPr>
          <a:xfrm>
            <a:off x="46460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7" name="Google Shape;257;p40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8" name="Google Shape;258;p40"/>
          <p:cNvSpPr txBox="1"/>
          <p:nvPr>
            <p:ph idx="5" type="subTitle"/>
          </p:nvPr>
        </p:nvSpPr>
        <p:spPr>
          <a:xfrm>
            <a:off x="6460750" y="280705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9" name="Google Shape;259;p40"/>
          <p:cNvSpPr txBox="1"/>
          <p:nvPr>
            <p:ph idx="6" type="ctrTitle"/>
          </p:nvPr>
        </p:nvSpPr>
        <p:spPr>
          <a:xfrm>
            <a:off x="606010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2">
  <p:cSld name="CUSTOM_7_2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1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1"/>
          <p:cNvSpPr txBox="1"/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41"/>
          <p:cNvSpPr txBox="1"/>
          <p:nvPr>
            <p:ph idx="2" type="title"/>
          </p:nvPr>
        </p:nvSpPr>
        <p:spPr>
          <a:xfrm>
            <a:off x="89196" y="233290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266" name="Google Shape;266;p41"/>
          <p:cNvCxnSpPr/>
          <p:nvPr/>
        </p:nvCxnSpPr>
        <p:spPr>
          <a:xfrm>
            <a:off x="3189625" y="0"/>
            <a:ext cx="0" cy="3162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CUSTOM_10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2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2"/>
          <p:cNvSpPr txBox="1"/>
          <p:nvPr>
            <p:ph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5">
  <p:cSld name="CUSTOM_7_2_1_1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/>
          <p:nvPr/>
        </p:nvSpPr>
        <p:spPr>
          <a:xfrm flipH="1">
            <a:off x="5942100" y="318625"/>
            <a:ext cx="3201900" cy="15477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3"/>
          <p:cNvSpPr/>
          <p:nvPr/>
        </p:nvSpPr>
        <p:spPr>
          <a:xfrm flipH="1"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3"/>
          <p:cNvSpPr txBox="1"/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2" type="title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277" name="Google Shape;277;p43"/>
          <p:cNvCxnSpPr>
            <a:stCxn id="272" idx="0"/>
          </p:cNvCxnSpPr>
          <p:nvPr/>
        </p:nvCxnSpPr>
        <p:spPr>
          <a:xfrm>
            <a:off x="4572000" y="-7350"/>
            <a:ext cx="8700" cy="378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 flipH="1">
            <a:off x="-350" y="0"/>
            <a:ext cx="6473400" cy="47286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4"/>
          <p:cNvSpPr/>
          <p:nvPr/>
        </p:nvSpPr>
        <p:spPr>
          <a:xfrm flipH="1">
            <a:off x="-125" y="4105050"/>
            <a:ext cx="7635600" cy="10458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4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 txBox="1"/>
          <p:nvPr>
            <p:ph type="ctrTitle"/>
          </p:nvPr>
        </p:nvSpPr>
        <p:spPr>
          <a:xfrm flipH="1">
            <a:off x="1002100" y="569563"/>
            <a:ext cx="44685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" name="Google Shape;284;p44"/>
          <p:cNvSpPr/>
          <p:nvPr/>
        </p:nvSpPr>
        <p:spPr>
          <a:xfrm>
            <a:off x="1031025" y="1619425"/>
            <a:ext cx="1338600" cy="229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4"/>
          <p:cNvSpPr/>
          <p:nvPr/>
        </p:nvSpPr>
        <p:spPr>
          <a:xfrm>
            <a:off x="2567050" y="1619425"/>
            <a:ext cx="1338600" cy="229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4"/>
          <p:cNvSpPr/>
          <p:nvPr/>
        </p:nvSpPr>
        <p:spPr>
          <a:xfrm>
            <a:off x="4103075" y="1619425"/>
            <a:ext cx="1338600" cy="229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4"/>
          <p:cNvSpPr txBox="1"/>
          <p:nvPr>
            <p:ph idx="2" type="ctrTitle"/>
          </p:nvPr>
        </p:nvSpPr>
        <p:spPr>
          <a:xfrm>
            <a:off x="1031025" y="2213375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8" name="Google Shape;288;p44"/>
          <p:cNvSpPr txBox="1"/>
          <p:nvPr>
            <p:ph idx="1" type="subTitle"/>
          </p:nvPr>
        </p:nvSpPr>
        <p:spPr>
          <a:xfrm>
            <a:off x="1077975" y="2674861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9" name="Google Shape;289;p44"/>
          <p:cNvSpPr txBox="1"/>
          <p:nvPr>
            <p:ph idx="3" type="ctrTitle"/>
          </p:nvPr>
        </p:nvSpPr>
        <p:spPr>
          <a:xfrm>
            <a:off x="2567050" y="2213375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0" name="Google Shape;290;p44"/>
          <p:cNvSpPr txBox="1"/>
          <p:nvPr>
            <p:ph idx="4" type="subTitle"/>
          </p:nvPr>
        </p:nvSpPr>
        <p:spPr>
          <a:xfrm>
            <a:off x="2614000" y="2674861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44"/>
          <p:cNvSpPr txBox="1"/>
          <p:nvPr>
            <p:ph idx="5" type="ctrTitle"/>
          </p:nvPr>
        </p:nvSpPr>
        <p:spPr>
          <a:xfrm>
            <a:off x="4103075" y="2213375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2" name="Google Shape;292;p44"/>
          <p:cNvSpPr txBox="1"/>
          <p:nvPr>
            <p:ph idx="6" type="subTitle"/>
          </p:nvPr>
        </p:nvSpPr>
        <p:spPr>
          <a:xfrm>
            <a:off x="4150025" y="2674861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3" name="Google Shape;293;p44"/>
          <p:cNvSpPr txBox="1"/>
          <p:nvPr>
            <p:ph idx="7" type="title"/>
          </p:nvPr>
        </p:nvSpPr>
        <p:spPr>
          <a:xfrm>
            <a:off x="1190480" y="3106750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4" name="Google Shape;294;p44"/>
          <p:cNvSpPr txBox="1"/>
          <p:nvPr>
            <p:ph idx="8" type="title"/>
          </p:nvPr>
        </p:nvSpPr>
        <p:spPr>
          <a:xfrm>
            <a:off x="2703030" y="3106750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5" name="Google Shape;295;p44"/>
          <p:cNvSpPr txBox="1"/>
          <p:nvPr>
            <p:ph idx="9" type="title"/>
          </p:nvPr>
        </p:nvSpPr>
        <p:spPr>
          <a:xfrm>
            <a:off x="4262830" y="3106750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1_1_2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5"/>
          <p:cNvSpPr/>
          <p:nvPr/>
        </p:nvSpPr>
        <p:spPr>
          <a:xfrm flipH="1">
            <a:off x="-225" y="0"/>
            <a:ext cx="7932000" cy="46473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5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1" name="Google Shape;301;p45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04" name="Google Shape;304;p46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6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827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8" name="Google Shape;308;p46"/>
          <p:cNvSpPr/>
          <p:nvPr/>
        </p:nvSpPr>
        <p:spPr>
          <a:xfrm flipH="1">
            <a:off x="0" y="0"/>
            <a:ext cx="301500" cy="51435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esign 6">
  <p:cSld name="CUSTOM_7_2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/>
          <p:nvPr/>
        </p:nvSpPr>
        <p:spPr>
          <a:xfrm flipH="1">
            <a:off x="0" y="-7350"/>
            <a:ext cx="9144000" cy="5158200"/>
          </a:xfrm>
          <a:prstGeom prst="rect">
            <a:avLst/>
          </a:prstGeom>
          <a:solidFill>
            <a:srgbClr val="FFFFFF">
              <a:alpha val="5137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7"/>
          <p:cNvSpPr/>
          <p:nvPr/>
        </p:nvSpPr>
        <p:spPr>
          <a:xfrm>
            <a:off x="0" y="318625"/>
            <a:ext cx="3201900" cy="1547700"/>
          </a:xfrm>
          <a:prstGeom prst="rect">
            <a:avLst/>
          </a:prstGeom>
          <a:solidFill>
            <a:srgbClr val="00C3B1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7"/>
          <p:cNvSpPr/>
          <p:nvPr/>
        </p:nvSpPr>
        <p:spPr>
          <a:xfrm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7"/>
          <p:cNvSpPr txBox="1"/>
          <p:nvPr>
            <p:ph type="ctrTitle"/>
          </p:nvPr>
        </p:nvSpPr>
        <p:spPr>
          <a:xfrm>
            <a:off x="4724075" y="2047850"/>
            <a:ext cx="2449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2" type="title"/>
          </p:nvPr>
        </p:nvSpPr>
        <p:spPr>
          <a:xfrm>
            <a:off x="1813725" y="1866322"/>
            <a:ext cx="26286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cxnSp>
        <p:nvCxnSpPr>
          <p:cNvPr id="315" name="Google Shape;315;p47"/>
          <p:cNvCxnSpPr>
            <a:stCxn id="310" idx="0"/>
          </p:cNvCxnSpPr>
          <p:nvPr/>
        </p:nvCxnSpPr>
        <p:spPr>
          <a:xfrm flipH="1">
            <a:off x="4563300" y="-7350"/>
            <a:ext cx="8700" cy="378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4">
  <p:cSld name="TITLE_ONLY_4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5">
  <p:cSld name="TITLE_ONLY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" name="Google Shape;32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6">
  <p:cSld name="TITLE_ONLY_6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7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12968" y="273844"/>
            <a:ext cx="8318065" cy="65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b="1" i="0" sz="3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12967" y="1089764"/>
            <a:ext cx="8318065" cy="35429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08096" y="4767263"/>
            <a:ext cx="32293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b="0" i="0" sz="2800" u="none" cap="none" strike="noStrik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b="0" i="0" sz="2800" u="none" cap="none" strike="noStrik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b="0" i="0" sz="2800" u="none" cap="none" strike="noStrik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b="0" i="0" sz="2800" u="none" cap="none" strike="noStrik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b="0" i="0" sz="2800" u="none" cap="none" strike="noStrik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b="0" i="0" sz="2800" u="none" cap="none" strike="noStrik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b="0" i="0" sz="2800" u="none" cap="none" strike="noStrik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b="0" i="0" sz="2800" u="none" cap="none" strike="noStrik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b="0" i="0" sz="2800" u="none" cap="none" strike="noStrik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b="0" i="0" sz="12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b="0" i="0" sz="12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b="0" i="0" sz="12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b="0" i="0" sz="12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b="0" i="0" sz="12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b="0" i="0" sz="12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b="0" i="0" sz="12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b="0" i="0" sz="12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b="0" i="0" sz="12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8" name="Google Shape;328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1.jp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hyperlink" Target="http://drive.google.com/file/d/1UmVhIe0ZtW_pH2tohGLipuOh53doF43V/view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3925"/>
            <a:ext cx="9250049" cy="52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4"/>
          <p:cNvSpPr txBox="1"/>
          <p:nvPr/>
        </p:nvSpPr>
        <p:spPr>
          <a:xfrm>
            <a:off x="7288050" y="4743300"/>
            <a:ext cx="21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Quattrocento Sans"/>
                <a:ea typeface="Quattrocento Sans"/>
                <a:cs typeface="Quattrocento Sans"/>
                <a:sym typeface="Quattrocento Sans"/>
              </a:rPr>
              <a:t>Jakarta, 5 August 2022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3"/>
          <p:cNvSpPr txBox="1"/>
          <p:nvPr>
            <p:ph type="title"/>
          </p:nvPr>
        </p:nvSpPr>
        <p:spPr>
          <a:xfrm>
            <a:off x="457200" y="4952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3300"/>
              <a:t>PROJECT </a:t>
            </a:r>
            <a:r>
              <a:rPr lang="id" sz="3300"/>
              <a:t>CHALLENGES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27" name="Google Shape;627;p63"/>
          <p:cNvSpPr/>
          <p:nvPr/>
        </p:nvSpPr>
        <p:spPr>
          <a:xfrm>
            <a:off x="457200" y="1462450"/>
            <a:ext cx="1980300" cy="78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8" name="Google Shape;628;p63"/>
          <p:cNvGrpSpPr/>
          <p:nvPr/>
        </p:nvGrpSpPr>
        <p:grpSpPr>
          <a:xfrm>
            <a:off x="457200" y="1445550"/>
            <a:ext cx="1980323" cy="830243"/>
            <a:chOff x="-2082450" y="1418025"/>
            <a:chExt cx="1980323" cy="830243"/>
          </a:xfrm>
        </p:grpSpPr>
        <p:sp>
          <p:nvSpPr>
            <p:cNvPr id="629" name="Google Shape;629;p63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id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Constraints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0" name="Google Shape;630;p63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less than 7 days to work on the project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1" name="Google Shape;631;p63"/>
          <p:cNvSpPr/>
          <p:nvPr/>
        </p:nvSpPr>
        <p:spPr>
          <a:xfrm>
            <a:off x="3287375" y="1598625"/>
            <a:ext cx="524100" cy="524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200"/>
          </a:p>
        </p:txBody>
      </p:sp>
      <p:cxnSp>
        <p:nvCxnSpPr>
          <p:cNvPr id="632" name="Google Shape;632;p63"/>
          <p:cNvCxnSpPr>
            <a:stCxn id="631" idx="5"/>
            <a:endCxn id="633" idx="1"/>
          </p:cNvCxnSpPr>
          <p:nvPr/>
        </p:nvCxnSpPr>
        <p:spPr>
          <a:xfrm>
            <a:off x="3734722" y="2045972"/>
            <a:ext cx="516000" cy="69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63"/>
          <p:cNvCxnSpPr>
            <a:stCxn id="631" idx="2"/>
            <a:endCxn id="627" idx="3"/>
          </p:cNvCxnSpPr>
          <p:nvPr/>
        </p:nvCxnSpPr>
        <p:spPr>
          <a:xfrm rot="10800000">
            <a:off x="2437475" y="1855275"/>
            <a:ext cx="849900" cy="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63"/>
          <p:cNvSpPr/>
          <p:nvPr/>
        </p:nvSpPr>
        <p:spPr>
          <a:xfrm>
            <a:off x="457200" y="3912625"/>
            <a:ext cx="1980300" cy="78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63"/>
          <p:cNvGrpSpPr/>
          <p:nvPr/>
        </p:nvGrpSpPr>
        <p:grpSpPr>
          <a:xfrm>
            <a:off x="457200" y="3895725"/>
            <a:ext cx="1980323" cy="830243"/>
            <a:chOff x="-2082450" y="1418025"/>
            <a:chExt cx="1980323" cy="830243"/>
          </a:xfrm>
        </p:grpSpPr>
        <p:sp>
          <p:nvSpPr>
            <p:cNvPr id="637" name="Google Shape;637;p63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id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Imbalance Datasets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8" name="Google Shape;638;p63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64% data belong to one class only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9" name="Google Shape;639;p63"/>
          <p:cNvSpPr/>
          <p:nvPr/>
        </p:nvSpPr>
        <p:spPr>
          <a:xfrm>
            <a:off x="3287375" y="4048800"/>
            <a:ext cx="524100" cy="524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200"/>
          </a:p>
        </p:txBody>
      </p:sp>
      <p:cxnSp>
        <p:nvCxnSpPr>
          <p:cNvPr id="640" name="Google Shape;640;p63"/>
          <p:cNvCxnSpPr>
            <a:stCxn id="635" idx="3"/>
            <a:endCxn id="639" idx="2"/>
          </p:cNvCxnSpPr>
          <p:nvPr/>
        </p:nvCxnSpPr>
        <p:spPr>
          <a:xfrm>
            <a:off x="2437500" y="4305475"/>
            <a:ext cx="849900" cy="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3"/>
          <p:cNvCxnSpPr>
            <a:stCxn id="639" idx="7"/>
            <a:endCxn id="633" idx="3"/>
          </p:cNvCxnSpPr>
          <p:nvPr/>
        </p:nvCxnSpPr>
        <p:spPr>
          <a:xfrm flipH="1" rot="10800000">
            <a:off x="3734722" y="3387853"/>
            <a:ext cx="5160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63"/>
          <p:cNvSpPr/>
          <p:nvPr/>
        </p:nvSpPr>
        <p:spPr>
          <a:xfrm>
            <a:off x="6706488" y="1462450"/>
            <a:ext cx="1980300" cy="78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63"/>
          <p:cNvGrpSpPr/>
          <p:nvPr/>
        </p:nvGrpSpPr>
        <p:grpSpPr>
          <a:xfrm>
            <a:off x="6706488" y="1445550"/>
            <a:ext cx="1980323" cy="830243"/>
            <a:chOff x="-2082450" y="1418025"/>
            <a:chExt cx="1980323" cy="830243"/>
          </a:xfrm>
        </p:grpSpPr>
        <p:sp>
          <p:nvSpPr>
            <p:cNvPr id="644" name="Google Shape;644;p63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id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 Local Datasets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5" name="Google Shape;645;p63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Available datasets are mostly in English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46" name="Google Shape;646;p63"/>
          <p:cNvSpPr/>
          <p:nvPr/>
        </p:nvSpPr>
        <p:spPr>
          <a:xfrm>
            <a:off x="5332675" y="1598625"/>
            <a:ext cx="524100" cy="524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200"/>
          </a:p>
        </p:txBody>
      </p:sp>
      <p:cxnSp>
        <p:nvCxnSpPr>
          <p:cNvPr id="647" name="Google Shape;647;p63"/>
          <p:cNvCxnSpPr>
            <a:stCxn id="642" idx="1"/>
            <a:endCxn id="646" idx="6"/>
          </p:cNvCxnSpPr>
          <p:nvPr/>
        </p:nvCxnSpPr>
        <p:spPr>
          <a:xfrm flipH="1">
            <a:off x="5856888" y="1855300"/>
            <a:ext cx="849600" cy="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63"/>
          <p:cNvCxnSpPr>
            <a:stCxn id="646" idx="2"/>
            <a:endCxn id="633" idx="7"/>
          </p:cNvCxnSpPr>
          <p:nvPr/>
        </p:nvCxnSpPr>
        <p:spPr>
          <a:xfrm flipH="1">
            <a:off x="4893475" y="1860675"/>
            <a:ext cx="439200" cy="88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9" name="Google Shape;649;p63"/>
          <p:cNvGrpSpPr/>
          <p:nvPr/>
        </p:nvGrpSpPr>
        <p:grpSpPr>
          <a:xfrm>
            <a:off x="4893428" y="3387853"/>
            <a:ext cx="3793383" cy="1338115"/>
            <a:chOff x="4893428" y="3387853"/>
            <a:chExt cx="3793383" cy="1338115"/>
          </a:xfrm>
        </p:grpSpPr>
        <p:sp>
          <p:nvSpPr>
            <p:cNvPr id="650" name="Google Shape;650;p63"/>
            <p:cNvSpPr/>
            <p:nvPr/>
          </p:nvSpPr>
          <p:spPr>
            <a:xfrm>
              <a:off x="6706488" y="3912625"/>
              <a:ext cx="1980300" cy="785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1" name="Google Shape;651;p63"/>
            <p:cNvGrpSpPr/>
            <p:nvPr/>
          </p:nvGrpSpPr>
          <p:grpSpPr>
            <a:xfrm>
              <a:off x="6706488" y="3895725"/>
              <a:ext cx="1980323" cy="830243"/>
              <a:chOff x="-2082450" y="1418025"/>
              <a:chExt cx="1980323" cy="830243"/>
            </a:xfrm>
          </p:grpSpPr>
          <p:sp>
            <p:nvSpPr>
              <p:cNvPr id="652" name="Google Shape;652;p63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id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Deployment Issues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3" name="Google Shape;653;p63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id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Especially when trying to incorporate translator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654" name="Google Shape;654;p63"/>
            <p:cNvSpPr/>
            <p:nvPr/>
          </p:nvSpPr>
          <p:spPr>
            <a:xfrm>
              <a:off x="5332675" y="4048800"/>
              <a:ext cx="524100" cy="5241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id" sz="2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2200"/>
            </a:p>
          </p:txBody>
        </p:sp>
        <p:cxnSp>
          <p:nvCxnSpPr>
            <p:cNvPr id="655" name="Google Shape;655;p63"/>
            <p:cNvCxnSpPr>
              <a:stCxn id="650" idx="1"/>
              <a:endCxn id="654" idx="6"/>
            </p:cNvCxnSpPr>
            <p:nvPr/>
          </p:nvCxnSpPr>
          <p:spPr>
            <a:xfrm flipH="1">
              <a:off x="5856888" y="4305475"/>
              <a:ext cx="849600" cy="5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63"/>
            <p:cNvCxnSpPr>
              <a:stCxn id="654" idx="1"/>
              <a:endCxn id="633" idx="5"/>
            </p:cNvCxnSpPr>
            <p:nvPr/>
          </p:nvCxnSpPr>
          <p:spPr>
            <a:xfrm rot="10800000">
              <a:off x="4893428" y="3387853"/>
              <a:ext cx="516000" cy="737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57" name="Google Shape;657;p63"/>
          <p:cNvGrpSpPr/>
          <p:nvPr/>
        </p:nvGrpSpPr>
        <p:grpSpPr>
          <a:xfrm>
            <a:off x="4314550" y="2809275"/>
            <a:ext cx="515003" cy="514741"/>
            <a:chOff x="4314550" y="2809275"/>
            <a:chExt cx="515003" cy="514741"/>
          </a:xfrm>
        </p:grpSpPr>
        <p:sp>
          <p:nvSpPr>
            <p:cNvPr id="658" name="Google Shape;658;p63"/>
            <p:cNvSpPr/>
            <p:nvPr/>
          </p:nvSpPr>
          <p:spPr>
            <a:xfrm>
              <a:off x="4406046" y="2960618"/>
              <a:ext cx="242263" cy="242202"/>
            </a:xfrm>
            <a:custGeom>
              <a:rect b="b" l="l" r="r" t="t"/>
              <a:pathLst>
                <a:path extrusionOk="0" h="4990" w="4991">
                  <a:moveTo>
                    <a:pt x="2498" y="0"/>
                  </a:moveTo>
                  <a:cubicBezTo>
                    <a:pt x="1122" y="0"/>
                    <a:pt x="1" y="1117"/>
                    <a:pt x="1" y="2493"/>
                  </a:cubicBezTo>
                  <a:cubicBezTo>
                    <a:pt x="1" y="3869"/>
                    <a:pt x="1122" y="4990"/>
                    <a:pt x="2498" y="4990"/>
                  </a:cubicBezTo>
                  <a:cubicBezTo>
                    <a:pt x="3873" y="4990"/>
                    <a:pt x="4990" y="3869"/>
                    <a:pt x="4990" y="2493"/>
                  </a:cubicBezTo>
                  <a:cubicBezTo>
                    <a:pt x="4990" y="1979"/>
                    <a:pt x="4838" y="1506"/>
                    <a:pt x="4570" y="1108"/>
                  </a:cubicBezTo>
                  <a:lnTo>
                    <a:pt x="4092" y="1519"/>
                  </a:lnTo>
                  <a:cubicBezTo>
                    <a:pt x="4266" y="1805"/>
                    <a:pt x="4369" y="2135"/>
                    <a:pt x="4369" y="2493"/>
                  </a:cubicBezTo>
                  <a:cubicBezTo>
                    <a:pt x="4369" y="3525"/>
                    <a:pt x="3529" y="4364"/>
                    <a:pt x="2498" y="4364"/>
                  </a:cubicBezTo>
                  <a:cubicBezTo>
                    <a:pt x="1466" y="4364"/>
                    <a:pt x="626" y="3525"/>
                    <a:pt x="626" y="2493"/>
                  </a:cubicBezTo>
                  <a:cubicBezTo>
                    <a:pt x="626" y="1461"/>
                    <a:pt x="1466" y="621"/>
                    <a:pt x="2498" y="621"/>
                  </a:cubicBezTo>
                  <a:cubicBezTo>
                    <a:pt x="2949" y="621"/>
                    <a:pt x="3364" y="782"/>
                    <a:pt x="3686" y="1050"/>
                  </a:cubicBezTo>
                  <a:lnTo>
                    <a:pt x="4164" y="639"/>
                  </a:lnTo>
                  <a:cubicBezTo>
                    <a:pt x="3722" y="241"/>
                    <a:pt x="3136" y="0"/>
                    <a:pt x="2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3"/>
            <p:cNvSpPr/>
            <p:nvPr/>
          </p:nvSpPr>
          <p:spPr>
            <a:xfrm>
              <a:off x="4466526" y="3021097"/>
              <a:ext cx="121253" cy="121004"/>
            </a:xfrm>
            <a:custGeom>
              <a:rect b="b" l="l" r="r" t="t"/>
              <a:pathLst>
                <a:path extrusionOk="0" h="2493" w="2498">
                  <a:moveTo>
                    <a:pt x="1252" y="0"/>
                  </a:moveTo>
                  <a:cubicBezTo>
                    <a:pt x="564" y="0"/>
                    <a:pt x="1" y="559"/>
                    <a:pt x="1" y="1247"/>
                  </a:cubicBezTo>
                  <a:cubicBezTo>
                    <a:pt x="1" y="1935"/>
                    <a:pt x="564" y="2493"/>
                    <a:pt x="1252" y="2493"/>
                  </a:cubicBezTo>
                  <a:cubicBezTo>
                    <a:pt x="1939" y="2493"/>
                    <a:pt x="2498" y="1935"/>
                    <a:pt x="2498" y="1247"/>
                  </a:cubicBezTo>
                  <a:cubicBezTo>
                    <a:pt x="2498" y="1046"/>
                    <a:pt x="2449" y="858"/>
                    <a:pt x="2368" y="693"/>
                  </a:cubicBezTo>
                  <a:lnTo>
                    <a:pt x="1658" y="1300"/>
                  </a:lnTo>
                  <a:lnTo>
                    <a:pt x="1252" y="831"/>
                  </a:lnTo>
                  <a:lnTo>
                    <a:pt x="1957" y="219"/>
                  </a:lnTo>
                  <a:cubicBezTo>
                    <a:pt x="1756" y="81"/>
                    <a:pt x="1515" y="0"/>
                    <a:pt x="1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3"/>
            <p:cNvSpPr/>
            <p:nvPr/>
          </p:nvSpPr>
          <p:spPr>
            <a:xfrm>
              <a:off x="4314550" y="2869754"/>
              <a:ext cx="444966" cy="454262"/>
            </a:xfrm>
            <a:custGeom>
              <a:rect b="b" l="l" r="r" t="t"/>
              <a:pathLst>
                <a:path extrusionOk="0" h="9359" w="9167">
                  <a:moveTo>
                    <a:pt x="4373" y="0"/>
                  </a:moveTo>
                  <a:cubicBezTo>
                    <a:pt x="4357" y="0"/>
                    <a:pt x="4341" y="0"/>
                    <a:pt x="4325" y="1"/>
                  </a:cubicBezTo>
                  <a:cubicBezTo>
                    <a:pt x="1979" y="36"/>
                    <a:pt x="68" y="1939"/>
                    <a:pt x="23" y="4284"/>
                  </a:cubicBezTo>
                  <a:cubicBezTo>
                    <a:pt x="1" y="5504"/>
                    <a:pt x="479" y="6612"/>
                    <a:pt x="1269" y="7420"/>
                  </a:cubicBezTo>
                  <a:lnTo>
                    <a:pt x="1269" y="9359"/>
                  </a:lnTo>
                  <a:lnTo>
                    <a:pt x="1890" y="9359"/>
                  </a:lnTo>
                  <a:lnTo>
                    <a:pt x="1890" y="7947"/>
                  </a:lnTo>
                  <a:cubicBezTo>
                    <a:pt x="2596" y="8443"/>
                    <a:pt x="3458" y="8733"/>
                    <a:pt x="4387" y="8733"/>
                  </a:cubicBezTo>
                  <a:cubicBezTo>
                    <a:pt x="5312" y="8733"/>
                    <a:pt x="6174" y="8443"/>
                    <a:pt x="6880" y="7947"/>
                  </a:cubicBezTo>
                  <a:lnTo>
                    <a:pt x="6880" y="9359"/>
                  </a:lnTo>
                  <a:lnTo>
                    <a:pt x="7500" y="9359"/>
                  </a:lnTo>
                  <a:lnTo>
                    <a:pt x="7500" y="7420"/>
                  </a:lnTo>
                  <a:cubicBezTo>
                    <a:pt x="9015" y="5875"/>
                    <a:pt x="9167" y="3471"/>
                    <a:pt x="7876" y="1752"/>
                  </a:cubicBezTo>
                  <a:lnTo>
                    <a:pt x="7876" y="1752"/>
                  </a:lnTo>
                  <a:lnTo>
                    <a:pt x="6933" y="2574"/>
                  </a:lnTo>
                  <a:cubicBezTo>
                    <a:pt x="7322" y="3118"/>
                    <a:pt x="7536" y="3797"/>
                    <a:pt x="7500" y="4526"/>
                  </a:cubicBezTo>
                  <a:cubicBezTo>
                    <a:pt x="7420" y="6129"/>
                    <a:pt x="6120" y="7416"/>
                    <a:pt x="4521" y="7483"/>
                  </a:cubicBezTo>
                  <a:cubicBezTo>
                    <a:pt x="4474" y="7485"/>
                    <a:pt x="4427" y="7486"/>
                    <a:pt x="4380" y="7486"/>
                  </a:cubicBezTo>
                  <a:cubicBezTo>
                    <a:pt x="2640" y="7486"/>
                    <a:pt x="1230" y="6046"/>
                    <a:pt x="1269" y="4298"/>
                  </a:cubicBezTo>
                  <a:cubicBezTo>
                    <a:pt x="1305" y="2627"/>
                    <a:pt x="2667" y="1274"/>
                    <a:pt x="4338" y="1251"/>
                  </a:cubicBezTo>
                  <a:cubicBezTo>
                    <a:pt x="4355" y="1251"/>
                    <a:pt x="4371" y="1251"/>
                    <a:pt x="4388" y="1251"/>
                  </a:cubicBezTo>
                  <a:cubicBezTo>
                    <a:pt x="5213" y="1251"/>
                    <a:pt x="5966" y="1575"/>
                    <a:pt x="6522" y="2100"/>
                  </a:cubicBezTo>
                  <a:lnTo>
                    <a:pt x="7469" y="1283"/>
                  </a:lnTo>
                  <a:cubicBezTo>
                    <a:pt x="6676" y="489"/>
                    <a:pt x="5582" y="0"/>
                    <a:pt x="4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3"/>
            <p:cNvSpPr/>
            <p:nvPr/>
          </p:nvSpPr>
          <p:spPr>
            <a:xfrm>
              <a:off x="4677089" y="2809275"/>
              <a:ext cx="152464" cy="145321"/>
            </a:xfrm>
            <a:custGeom>
              <a:rect b="b" l="l" r="r" t="t"/>
              <a:pathLst>
                <a:path extrusionOk="0" h="2994" w="3141">
                  <a:moveTo>
                    <a:pt x="1278" y="0"/>
                  </a:moveTo>
                  <a:lnTo>
                    <a:pt x="1278" y="1416"/>
                  </a:lnTo>
                  <a:lnTo>
                    <a:pt x="0" y="2524"/>
                  </a:lnTo>
                  <a:cubicBezTo>
                    <a:pt x="148" y="2672"/>
                    <a:pt x="282" y="2828"/>
                    <a:pt x="407" y="2993"/>
                  </a:cubicBezTo>
                  <a:lnTo>
                    <a:pt x="1707" y="1863"/>
                  </a:lnTo>
                  <a:lnTo>
                    <a:pt x="3140" y="1867"/>
                  </a:lnTo>
                  <a:lnTo>
                    <a:pt x="3140" y="1242"/>
                  </a:lnTo>
                  <a:lnTo>
                    <a:pt x="1899" y="1238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2" name="Google Shape;6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875" y="2745275"/>
            <a:ext cx="5524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150" y="4456238"/>
            <a:ext cx="3023851" cy="10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4"/>
          <p:cNvSpPr txBox="1"/>
          <p:nvPr>
            <p:ph type="ctrTitle"/>
          </p:nvPr>
        </p:nvSpPr>
        <p:spPr>
          <a:xfrm>
            <a:off x="3517151" y="4866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SUCCESS STORY</a:t>
            </a:r>
            <a:endParaRPr/>
          </a:p>
        </p:txBody>
      </p:sp>
      <p:grpSp>
        <p:nvGrpSpPr>
          <p:cNvPr id="669" name="Google Shape;669;p64"/>
          <p:cNvGrpSpPr/>
          <p:nvPr/>
        </p:nvGrpSpPr>
        <p:grpSpPr>
          <a:xfrm>
            <a:off x="152400" y="486600"/>
            <a:ext cx="4446456" cy="4320000"/>
            <a:chOff x="152400" y="486600"/>
            <a:chExt cx="4446456" cy="4320000"/>
          </a:xfrm>
        </p:grpSpPr>
        <p:sp>
          <p:nvSpPr>
            <p:cNvPr id="670" name="Google Shape;670;p64"/>
            <p:cNvSpPr/>
            <p:nvPr/>
          </p:nvSpPr>
          <p:spPr>
            <a:xfrm flipH="1">
              <a:off x="2756109" y="2737073"/>
              <a:ext cx="463385" cy="244893"/>
            </a:xfrm>
            <a:custGeom>
              <a:rect b="b" l="l" r="r" t="t"/>
              <a:pathLst>
                <a:path extrusionOk="0" h="2922" w="5529">
                  <a:moveTo>
                    <a:pt x="4260" y="1"/>
                  </a:moveTo>
                  <a:lnTo>
                    <a:pt x="3930" y="37"/>
                  </a:lnTo>
                  <a:lnTo>
                    <a:pt x="3599" y="135"/>
                  </a:lnTo>
                  <a:lnTo>
                    <a:pt x="2876" y="510"/>
                  </a:lnTo>
                  <a:lnTo>
                    <a:pt x="2715" y="626"/>
                  </a:lnTo>
                  <a:lnTo>
                    <a:pt x="2724" y="662"/>
                  </a:lnTo>
                  <a:lnTo>
                    <a:pt x="2519" y="930"/>
                  </a:lnTo>
                  <a:lnTo>
                    <a:pt x="2135" y="1198"/>
                  </a:lnTo>
                  <a:lnTo>
                    <a:pt x="1804" y="1349"/>
                  </a:lnTo>
                  <a:lnTo>
                    <a:pt x="1099" y="1653"/>
                  </a:lnTo>
                  <a:lnTo>
                    <a:pt x="313" y="2099"/>
                  </a:lnTo>
                  <a:lnTo>
                    <a:pt x="81" y="2350"/>
                  </a:lnTo>
                  <a:lnTo>
                    <a:pt x="9" y="2537"/>
                  </a:lnTo>
                  <a:lnTo>
                    <a:pt x="0" y="2635"/>
                  </a:lnTo>
                  <a:lnTo>
                    <a:pt x="18" y="2689"/>
                  </a:lnTo>
                  <a:lnTo>
                    <a:pt x="224" y="2778"/>
                  </a:lnTo>
                  <a:lnTo>
                    <a:pt x="804" y="2867"/>
                  </a:lnTo>
                  <a:lnTo>
                    <a:pt x="1867" y="2921"/>
                  </a:lnTo>
                  <a:lnTo>
                    <a:pt x="2885" y="2894"/>
                  </a:lnTo>
                  <a:lnTo>
                    <a:pt x="3233" y="2850"/>
                  </a:lnTo>
                  <a:lnTo>
                    <a:pt x="3840" y="2769"/>
                  </a:lnTo>
                  <a:lnTo>
                    <a:pt x="5046" y="2698"/>
                  </a:lnTo>
                  <a:lnTo>
                    <a:pt x="5394" y="2635"/>
                  </a:lnTo>
                  <a:lnTo>
                    <a:pt x="5457" y="2608"/>
                  </a:lnTo>
                  <a:lnTo>
                    <a:pt x="5519" y="2421"/>
                  </a:lnTo>
                  <a:lnTo>
                    <a:pt x="5528" y="2117"/>
                  </a:lnTo>
                  <a:lnTo>
                    <a:pt x="5483" y="1742"/>
                  </a:lnTo>
                  <a:lnTo>
                    <a:pt x="5385" y="1332"/>
                  </a:lnTo>
                  <a:lnTo>
                    <a:pt x="5242" y="921"/>
                  </a:lnTo>
                  <a:lnTo>
                    <a:pt x="5055" y="546"/>
                  </a:lnTo>
                  <a:lnTo>
                    <a:pt x="4832" y="251"/>
                  </a:lnTo>
                  <a:lnTo>
                    <a:pt x="4707" y="144"/>
                  </a:lnTo>
                  <a:lnTo>
                    <a:pt x="4564" y="63"/>
                  </a:lnTo>
                  <a:lnTo>
                    <a:pt x="42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 flipH="1">
              <a:off x="2431345" y="1654161"/>
              <a:ext cx="775410" cy="1136128"/>
            </a:xfrm>
            <a:custGeom>
              <a:rect b="b" l="l" r="r" t="t"/>
              <a:pathLst>
                <a:path extrusionOk="0" h="13556" w="9252">
                  <a:moveTo>
                    <a:pt x="7394" y="0"/>
                  </a:moveTo>
                  <a:lnTo>
                    <a:pt x="6716" y="259"/>
                  </a:lnTo>
                  <a:lnTo>
                    <a:pt x="3465" y="1634"/>
                  </a:lnTo>
                  <a:lnTo>
                    <a:pt x="1992" y="2367"/>
                  </a:lnTo>
                  <a:lnTo>
                    <a:pt x="1286" y="2786"/>
                  </a:lnTo>
                  <a:lnTo>
                    <a:pt x="1072" y="2965"/>
                  </a:lnTo>
                  <a:lnTo>
                    <a:pt x="813" y="3206"/>
                  </a:lnTo>
                  <a:lnTo>
                    <a:pt x="366" y="3697"/>
                  </a:lnTo>
                  <a:lnTo>
                    <a:pt x="134" y="4099"/>
                  </a:lnTo>
                  <a:lnTo>
                    <a:pt x="36" y="4403"/>
                  </a:lnTo>
                  <a:lnTo>
                    <a:pt x="0" y="4742"/>
                  </a:lnTo>
                  <a:lnTo>
                    <a:pt x="45" y="5135"/>
                  </a:lnTo>
                  <a:lnTo>
                    <a:pt x="90" y="5358"/>
                  </a:lnTo>
                  <a:lnTo>
                    <a:pt x="715" y="7618"/>
                  </a:lnTo>
                  <a:lnTo>
                    <a:pt x="1411" y="10297"/>
                  </a:lnTo>
                  <a:lnTo>
                    <a:pt x="1483" y="10689"/>
                  </a:lnTo>
                  <a:lnTo>
                    <a:pt x="1867" y="12484"/>
                  </a:lnTo>
                  <a:lnTo>
                    <a:pt x="2090" y="13217"/>
                  </a:lnTo>
                  <a:lnTo>
                    <a:pt x="2224" y="13493"/>
                  </a:lnTo>
                  <a:lnTo>
                    <a:pt x="2286" y="13529"/>
                  </a:lnTo>
                  <a:lnTo>
                    <a:pt x="2438" y="13556"/>
                  </a:lnTo>
                  <a:lnTo>
                    <a:pt x="3045" y="13511"/>
                  </a:lnTo>
                  <a:lnTo>
                    <a:pt x="3778" y="13404"/>
                  </a:lnTo>
                  <a:lnTo>
                    <a:pt x="4403" y="13252"/>
                  </a:lnTo>
                  <a:lnTo>
                    <a:pt x="4581" y="13172"/>
                  </a:lnTo>
                  <a:lnTo>
                    <a:pt x="4697" y="13092"/>
                  </a:lnTo>
                  <a:lnTo>
                    <a:pt x="4787" y="12913"/>
                  </a:lnTo>
                  <a:lnTo>
                    <a:pt x="4706" y="12592"/>
                  </a:lnTo>
                  <a:lnTo>
                    <a:pt x="4626" y="12306"/>
                  </a:lnTo>
                  <a:lnTo>
                    <a:pt x="4599" y="12011"/>
                  </a:lnTo>
                  <a:lnTo>
                    <a:pt x="4599" y="11690"/>
                  </a:lnTo>
                  <a:lnTo>
                    <a:pt x="4555" y="11466"/>
                  </a:lnTo>
                  <a:lnTo>
                    <a:pt x="4501" y="11332"/>
                  </a:lnTo>
                  <a:lnTo>
                    <a:pt x="4447" y="11198"/>
                  </a:lnTo>
                  <a:lnTo>
                    <a:pt x="4349" y="10770"/>
                  </a:lnTo>
                  <a:lnTo>
                    <a:pt x="4313" y="10520"/>
                  </a:lnTo>
                  <a:lnTo>
                    <a:pt x="4233" y="9913"/>
                  </a:lnTo>
                  <a:lnTo>
                    <a:pt x="4162" y="9296"/>
                  </a:lnTo>
                  <a:lnTo>
                    <a:pt x="4072" y="8046"/>
                  </a:lnTo>
                  <a:lnTo>
                    <a:pt x="4028" y="6653"/>
                  </a:lnTo>
                  <a:lnTo>
                    <a:pt x="3974" y="5966"/>
                  </a:lnTo>
                  <a:lnTo>
                    <a:pt x="3912" y="5698"/>
                  </a:lnTo>
                  <a:lnTo>
                    <a:pt x="4269" y="5528"/>
                  </a:lnTo>
                  <a:lnTo>
                    <a:pt x="4956" y="5269"/>
                  </a:lnTo>
                  <a:lnTo>
                    <a:pt x="5939" y="4956"/>
                  </a:lnTo>
                  <a:lnTo>
                    <a:pt x="6903" y="4662"/>
                  </a:lnTo>
                  <a:lnTo>
                    <a:pt x="7546" y="4421"/>
                  </a:lnTo>
                  <a:lnTo>
                    <a:pt x="8207" y="4117"/>
                  </a:lnTo>
                  <a:lnTo>
                    <a:pt x="8895" y="3724"/>
                  </a:lnTo>
                  <a:lnTo>
                    <a:pt x="9252" y="3474"/>
                  </a:lnTo>
                  <a:lnTo>
                    <a:pt x="7394" y="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 flipH="1">
              <a:off x="1736800" y="3104581"/>
              <a:ext cx="465565" cy="333899"/>
            </a:xfrm>
            <a:custGeom>
              <a:rect b="b" l="l" r="r" t="t"/>
              <a:pathLst>
                <a:path extrusionOk="0" h="3984" w="5555">
                  <a:moveTo>
                    <a:pt x="3653" y="1"/>
                  </a:moveTo>
                  <a:lnTo>
                    <a:pt x="3447" y="18"/>
                  </a:lnTo>
                  <a:lnTo>
                    <a:pt x="3251" y="81"/>
                  </a:lnTo>
                  <a:lnTo>
                    <a:pt x="2992" y="242"/>
                  </a:lnTo>
                  <a:lnTo>
                    <a:pt x="2706" y="545"/>
                  </a:lnTo>
                  <a:lnTo>
                    <a:pt x="2501" y="876"/>
                  </a:lnTo>
                  <a:lnTo>
                    <a:pt x="2304" y="1304"/>
                  </a:lnTo>
                  <a:lnTo>
                    <a:pt x="2277" y="1376"/>
                  </a:lnTo>
                  <a:lnTo>
                    <a:pt x="2260" y="1474"/>
                  </a:lnTo>
                  <a:lnTo>
                    <a:pt x="2135" y="1992"/>
                  </a:lnTo>
                  <a:lnTo>
                    <a:pt x="1992" y="2367"/>
                  </a:lnTo>
                  <a:lnTo>
                    <a:pt x="1902" y="2519"/>
                  </a:lnTo>
                  <a:lnTo>
                    <a:pt x="1849" y="2590"/>
                  </a:lnTo>
                  <a:lnTo>
                    <a:pt x="1643" y="2715"/>
                  </a:lnTo>
                  <a:lnTo>
                    <a:pt x="1197" y="2876"/>
                  </a:lnTo>
                  <a:lnTo>
                    <a:pt x="527" y="3108"/>
                  </a:lnTo>
                  <a:lnTo>
                    <a:pt x="143" y="3340"/>
                  </a:lnTo>
                  <a:lnTo>
                    <a:pt x="9" y="3528"/>
                  </a:lnTo>
                  <a:lnTo>
                    <a:pt x="0" y="3644"/>
                  </a:lnTo>
                  <a:lnTo>
                    <a:pt x="9" y="3706"/>
                  </a:lnTo>
                  <a:lnTo>
                    <a:pt x="99" y="3814"/>
                  </a:lnTo>
                  <a:lnTo>
                    <a:pt x="393" y="3912"/>
                  </a:lnTo>
                  <a:lnTo>
                    <a:pt x="1081" y="3974"/>
                  </a:lnTo>
                  <a:lnTo>
                    <a:pt x="2036" y="3983"/>
                  </a:lnTo>
                  <a:lnTo>
                    <a:pt x="2608" y="3974"/>
                  </a:lnTo>
                  <a:lnTo>
                    <a:pt x="2885" y="3965"/>
                  </a:lnTo>
                  <a:lnTo>
                    <a:pt x="3349" y="3876"/>
                  </a:lnTo>
                  <a:lnTo>
                    <a:pt x="3715" y="3742"/>
                  </a:lnTo>
                  <a:lnTo>
                    <a:pt x="4001" y="3564"/>
                  </a:lnTo>
                  <a:lnTo>
                    <a:pt x="4340" y="3251"/>
                  </a:lnTo>
                  <a:lnTo>
                    <a:pt x="4635" y="2938"/>
                  </a:lnTo>
                  <a:lnTo>
                    <a:pt x="4849" y="2751"/>
                  </a:lnTo>
                  <a:lnTo>
                    <a:pt x="4965" y="2671"/>
                  </a:lnTo>
                  <a:lnTo>
                    <a:pt x="5215" y="2528"/>
                  </a:lnTo>
                  <a:lnTo>
                    <a:pt x="5465" y="2269"/>
                  </a:lnTo>
                  <a:lnTo>
                    <a:pt x="5555" y="2063"/>
                  </a:lnTo>
                  <a:lnTo>
                    <a:pt x="5546" y="1813"/>
                  </a:lnTo>
                  <a:lnTo>
                    <a:pt x="5430" y="1510"/>
                  </a:lnTo>
                  <a:lnTo>
                    <a:pt x="5180" y="1144"/>
                  </a:lnTo>
                  <a:lnTo>
                    <a:pt x="4787" y="706"/>
                  </a:lnTo>
                  <a:lnTo>
                    <a:pt x="4528" y="447"/>
                  </a:lnTo>
                  <a:lnTo>
                    <a:pt x="4385" y="331"/>
                  </a:lnTo>
                  <a:lnTo>
                    <a:pt x="4126" y="143"/>
                  </a:lnTo>
                  <a:lnTo>
                    <a:pt x="3876" y="36"/>
                  </a:lnTo>
                  <a:lnTo>
                    <a:pt x="36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 flipH="1">
              <a:off x="1810137" y="1740234"/>
              <a:ext cx="736522" cy="1498355"/>
            </a:xfrm>
            <a:custGeom>
              <a:rect b="b" l="l" r="r" t="t"/>
              <a:pathLst>
                <a:path extrusionOk="0" h="17878" w="8788">
                  <a:moveTo>
                    <a:pt x="1" y="0"/>
                  </a:moveTo>
                  <a:lnTo>
                    <a:pt x="99" y="652"/>
                  </a:lnTo>
                  <a:lnTo>
                    <a:pt x="661" y="4010"/>
                  </a:lnTo>
                  <a:lnTo>
                    <a:pt x="1081" y="6242"/>
                  </a:lnTo>
                  <a:lnTo>
                    <a:pt x="1260" y="7028"/>
                  </a:lnTo>
                  <a:lnTo>
                    <a:pt x="1536" y="8278"/>
                  </a:lnTo>
                  <a:lnTo>
                    <a:pt x="1956" y="9904"/>
                  </a:lnTo>
                  <a:lnTo>
                    <a:pt x="2349" y="10868"/>
                  </a:lnTo>
                  <a:lnTo>
                    <a:pt x="2715" y="11618"/>
                  </a:lnTo>
                  <a:lnTo>
                    <a:pt x="2947" y="12047"/>
                  </a:lnTo>
                  <a:lnTo>
                    <a:pt x="4064" y="14002"/>
                  </a:lnTo>
                  <a:lnTo>
                    <a:pt x="4939" y="15529"/>
                  </a:lnTo>
                  <a:lnTo>
                    <a:pt x="5180" y="16038"/>
                  </a:lnTo>
                  <a:lnTo>
                    <a:pt x="5564" y="16976"/>
                  </a:lnTo>
                  <a:lnTo>
                    <a:pt x="5617" y="17128"/>
                  </a:lnTo>
                  <a:lnTo>
                    <a:pt x="5751" y="17440"/>
                  </a:lnTo>
                  <a:lnTo>
                    <a:pt x="5948" y="17699"/>
                  </a:lnTo>
                  <a:lnTo>
                    <a:pt x="6162" y="17824"/>
                  </a:lnTo>
                  <a:lnTo>
                    <a:pt x="6341" y="17869"/>
                  </a:lnTo>
                  <a:lnTo>
                    <a:pt x="6439" y="17878"/>
                  </a:lnTo>
                  <a:lnTo>
                    <a:pt x="6502" y="17878"/>
                  </a:lnTo>
                  <a:lnTo>
                    <a:pt x="6573" y="17869"/>
                  </a:lnTo>
                  <a:lnTo>
                    <a:pt x="6814" y="17833"/>
                  </a:lnTo>
                  <a:lnTo>
                    <a:pt x="7198" y="17726"/>
                  </a:lnTo>
                  <a:lnTo>
                    <a:pt x="7573" y="17548"/>
                  </a:lnTo>
                  <a:lnTo>
                    <a:pt x="7627" y="17512"/>
                  </a:lnTo>
                  <a:lnTo>
                    <a:pt x="7761" y="17458"/>
                  </a:lnTo>
                  <a:lnTo>
                    <a:pt x="8377" y="17146"/>
                  </a:lnTo>
                  <a:lnTo>
                    <a:pt x="8636" y="16949"/>
                  </a:lnTo>
                  <a:lnTo>
                    <a:pt x="8752" y="16824"/>
                  </a:lnTo>
                  <a:lnTo>
                    <a:pt x="8770" y="16762"/>
                  </a:lnTo>
                  <a:lnTo>
                    <a:pt x="8788" y="16646"/>
                  </a:lnTo>
                  <a:lnTo>
                    <a:pt x="8752" y="16387"/>
                  </a:lnTo>
                  <a:lnTo>
                    <a:pt x="8689" y="16110"/>
                  </a:lnTo>
                  <a:lnTo>
                    <a:pt x="8636" y="15806"/>
                  </a:lnTo>
                  <a:lnTo>
                    <a:pt x="8636" y="15646"/>
                  </a:lnTo>
                  <a:lnTo>
                    <a:pt x="8636" y="15485"/>
                  </a:lnTo>
                  <a:lnTo>
                    <a:pt x="8609" y="15199"/>
                  </a:lnTo>
                  <a:lnTo>
                    <a:pt x="8520" y="14922"/>
                  </a:lnTo>
                  <a:lnTo>
                    <a:pt x="8341" y="14619"/>
                  </a:lnTo>
                  <a:lnTo>
                    <a:pt x="8207" y="14449"/>
                  </a:lnTo>
                  <a:lnTo>
                    <a:pt x="8100" y="14306"/>
                  </a:lnTo>
                  <a:lnTo>
                    <a:pt x="7948" y="13958"/>
                  </a:lnTo>
                  <a:lnTo>
                    <a:pt x="7877" y="13752"/>
                  </a:lnTo>
                  <a:lnTo>
                    <a:pt x="7850" y="13627"/>
                  </a:lnTo>
                  <a:lnTo>
                    <a:pt x="7814" y="13511"/>
                  </a:lnTo>
                  <a:lnTo>
                    <a:pt x="7698" y="13074"/>
                  </a:lnTo>
                  <a:lnTo>
                    <a:pt x="7520" y="12583"/>
                  </a:lnTo>
                  <a:lnTo>
                    <a:pt x="7395" y="12261"/>
                  </a:lnTo>
                  <a:lnTo>
                    <a:pt x="7234" y="11904"/>
                  </a:lnTo>
                  <a:lnTo>
                    <a:pt x="7234" y="11895"/>
                  </a:lnTo>
                  <a:lnTo>
                    <a:pt x="6707" y="10752"/>
                  </a:lnTo>
                  <a:lnTo>
                    <a:pt x="6019" y="9395"/>
                  </a:lnTo>
                  <a:lnTo>
                    <a:pt x="5742" y="8796"/>
                  </a:lnTo>
                  <a:lnTo>
                    <a:pt x="5698" y="8644"/>
                  </a:lnTo>
                  <a:lnTo>
                    <a:pt x="5662" y="7948"/>
                  </a:lnTo>
                  <a:lnTo>
                    <a:pt x="5626" y="4947"/>
                  </a:lnTo>
                  <a:lnTo>
                    <a:pt x="5635" y="3956"/>
                  </a:lnTo>
                  <a:lnTo>
                    <a:pt x="5635" y="3572"/>
                  </a:lnTo>
                  <a:lnTo>
                    <a:pt x="5564" y="2545"/>
                  </a:lnTo>
                  <a:lnTo>
                    <a:pt x="5421" y="1045"/>
                  </a:lnTo>
                  <a:lnTo>
                    <a:pt x="5385" y="7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 flipH="1">
              <a:off x="2492693" y="816645"/>
              <a:ext cx="638465" cy="412513"/>
            </a:xfrm>
            <a:custGeom>
              <a:rect b="b" l="l" r="r" t="t"/>
              <a:pathLst>
                <a:path extrusionOk="0" h="4922" w="7618">
                  <a:moveTo>
                    <a:pt x="1125" y="1"/>
                  </a:moveTo>
                  <a:lnTo>
                    <a:pt x="866" y="54"/>
                  </a:lnTo>
                  <a:lnTo>
                    <a:pt x="706" y="161"/>
                  </a:lnTo>
                  <a:lnTo>
                    <a:pt x="536" y="295"/>
                  </a:lnTo>
                  <a:lnTo>
                    <a:pt x="259" y="545"/>
                  </a:lnTo>
                  <a:lnTo>
                    <a:pt x="81" y="778"/>
                  </a:lnTo>
                  <a:lnTo>
                    <a:pt x="0" y="992"/>
                  </a:lnTo>
                  <a:lnTo>
                    <a:pt x="18" y="1081"/>
                  </a:lnTo>
                  <a:lnTo>
                    <a:pt x="143" y="1349"/>
                  </a:lnTo>
                  <a:lnTo>
                    <a:pt x="804" y="2412"/>
                  </a:lnTo>
                  <a:lnTo>
                    <a:pt x="1081" y="2840"/>
                  </a:lnTo>
                  <a:lnTo>
                    <a:pt x="1161" y="2939"/>
                  </a:lnTo>
                  <a:lnTo>
                    <a:pt x="1438" y="3198"/>
                  </a:lnTo>
                  <a:lnTo>
                    <a:pt x="2072" y="3662"/>
                  </a:lnTo>
                  <a:lnTo>
                    <a:pt x="3152" y="4323"/>
                  </a:lnTo>
                  <a:lnTo>
                    <a:pt x="3938" y="4707"/>
                  </a:lnTo>
                  <a:lnTo>
                    <a:pt x="4385" y="4859"/>
                  </a:lnTo>
                  <a:lnTo>
                    <a:pt x="4572" y="4885"/>
                  </a:lnTo>
                  <a:lnTo>
                    <a:pt x="4947" y="4921"/>
                  </a:lnTo>
                  <a:lnTo>
                    <a:pt x="5930" y="4921"/>
                  </a:lnTo>
                  <a:lnTo>
                    <a:pt x="6903" y="4868"/>
                  </a:lnTo>
                  <a:lnTo>
                    <a:pt x="7555" y="4796"/>
                  </a:lnTo>
                  <a:lnTo>
                    <a:pt x="7617" y="4769"/>
                  </a:lnTo>
                  <a:lnTo>
                    <a:pt x="7180" y="3296"/>
                  </a:lnTo>
                  <a:lnTo>
                    <a:pt x="6742" y="1885"/>
                  </a:lnTo>
                  <a:lnTo>
                    <a:pt x="6510" y="1974"/>
                  </a:lnTo>
                  <a:lnTo>
                    <a:pt x="5626" y="2403"/>
                  </a:lnTo>
                  <a:lnTo>
                    <a:pt x="5117" y="2608"/>
                  </a:lnTo>
                  <a:lnTo>
                    <a:pt x="4983" y="2617"/>
                  </a:lnTo>
                  <a:lnTo>
                    <a:pt x="4742" y="2555"/>
                  </a:lnTo>
                  <a:lnTo>
                    <a:pt x="4135" y="2260"/>
                  </a:lnTo>
                  <a:lnTo>
                    <a:pt x="3787" y="2108"/>
                  </a:lnTo>
                  <a:lnTo>
                    <a:pt x="3581" y="2019"/>
                  </a:lnTo>
                  <a:lnTo>
                    <a:pt x="3010" y="1599"/>
                  </a:lnTo>
                  <a:lnTo>
                    <a:pt x="2072" y="795"/>
                  </a:lnTo>
                  <a:lnTo>
                    <a:pt x="1688" y="438"/>
                  </a:lnTo>
                  <a:lnTo>
                    <a:pt x="1429" y="188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4"/>
            <p:cNvSpPr/>
            <p:nvPr/>
          </p:nvSpPr>
          <p:spPr>
            <a:xfrm flipH="1">
              <a:off x="2083275" y="956608"/>
              <a:ext cx="560689" cy="931883"/>
            </a:xfrm>
            <a:custGeom>
              <a:rect b="b" l="l" r="r" t="t"/>
              <a:pathLst>
                <a:path extrusionOk="0" h="11119" w="6690">
                  <a:moveTo>
                    <a:pt x="2287" y="1"/>
                  </a:moveTo>
                  <a:lnTo>
                    <a:pt x="1608" y="54"/>
                  </a:lnTo>
                  <a:lnTo>
                    <a:pt x="1010" y="188"/>
                  </a:lnTo>
                  <a:lnTo>
                    <a:pt x="527" y="394"/>
                  </a:lnTo>
                  <a:lnTo>
                    <a:pt x="286" y="599"/>
                  </a:lnTo>
                  <a:lnTo>
                    <a:pt x="188" y="751"/>
                  </a:lnTo>
                  <a:lnTo>
                    <a:pt x="161" y="840"/>
                  </a:lnTo>
                  <a:lnTo>
                    <a:pt x="99" y="1135"/>
                  </a:lnTo>
                  <a:lnTo>
                    <a:pt x="18" y="1885"/>
                  </a:lnTo>
                  <a:lnTo>
                    <a:pt x="1" y="2769"/>
                  </a:lnTo>
                  <a:lnTo>
                    <a:pt x="45" y="3680"/>
                  </a:lnTo>
                  <a:lnTo>
                    <a:pt x="99" y="4108"/>
                  </a:lnTo>
                  <a:lnTo>
                    <a:pt x="179" y="4528"/>
                  </a:lnTo>
                  <a:lnTo>
                    <a:pt x="277" y="4894"/>
                  </a:lnTo>
                  <a:lnTo>
                    <a:pt x="376" y="5234"/>
                  </a:lnTo>
                  <a:lnTo>
                    <a:pt x="420" y="5555"/>
                  </a:lnTo>
                  <a:lnTo>
                    <a:pt x="438" y="5805"/>
                  </a:lnTo>
                  <a:lnTo>
                    <a:pt x="420" y="6064"/>
                  </a:lnTo>
                  <a:lnTo>
                    <a:pt x="420" y="6135"/>
                  </a:lnTo>
                  <a:lnTo>
                    <a:pt x="411" y="6269"/>
                  </a:lnTo>
                  <a:lnTo>
                    <a:pt x="385" y="6421"/>
                  </a:lnTo>
                  <a:lnTo>
                    <a:pt x="304" y="6939"/>
                  </a:lnTo>
                  <a:lnTo>
                    <a:pt x="161" y="7618"/>
                  </a:lnTo>
                  <a:lnTo>
                    <a:pt x="126" y="7796"/>
                  </a:lnTo>
                  <a:lnTo>
                    <a:pt x="108" y="8109"/>
                  </a:lnTo>
                  <a:lnTo>
                    <a:pt x="135" y="8359"/>
                  </a:lnTo>
                  <a:lnTo>
                    <a:pt x="197" y="8547"/>
                  </a:lnTo>
                  <a:lnTo>
                    <a:pt x="340" y="8770"/>
                  </a:lnTo>
                  <a:lnTo>
                    <a:pt x="581" y="8984"/>
                  </a:lnTo>
                  <a:lnTo>
                    <a:pt x="679" y="9073"/>
                  </a:lnTo>
                  <a:lnTo>
                    <a:pt x="903" y="9297"/>
                  </a:lnTo>
                  <a:lnTo>
                    <a:pt x="1108" y="9529"/>
                  </a:lnTo>
                  <a:lnTo>
                    <a:pt x="1251" y="9690"/>
                  </a:lnTo>
                  <a:lnTo>
                    <a:pt x="1671" y="10083"/>
                  </a:lnTo>
                  <a:lnTo>
                    <a:pt x="2260" y="10502"/>
                  </a:lnTo>
                  <a:lnTo>
                    <a:pt x="2805" y="10770"/>
                  </a:lnTo>
                  <a:lnTo>
                    <a:pt x="3224" y="10922"/>
                  </a:lnTo>
                  <a:lnTo>
                    <a:pt x="3448" y="10984"/>
                  </a:lnTo>
                  <a:lnTo>
                    <a:pt x="3796" y="11065"/>
                  </a:lnTo>
                  <a:lnTo>
                    <a:pt x="4457" y="11118"/>
                  </a:lnTo>
                  <a:lnTo>
                    <a:pt x="4769" y="11109"/>
                  </a:lnTo>
                  <a:lnTo>
                    <a:pt x="5153" y="11074"/>
                  </a:lnTo>
                  <a:lnTo>
                    <a:pt x="5832" y="10895"/>
                  </a:lnTo>
                  <a:lnTo>
                    <a:pt x="6332" y="10645"/>
                  </a:lnTo>
                  <a:lnTo>
                    <a:pt x="6564" y="10422"/>
                  </a:lnTo>
                  <a:lnTo>
                    <a:pt x="6653" y="10270"/>
                  </a:lnTo>
                  <a:lnTo>
                    <a:pt x="6671" y="10190"/>
                  </a:lnTo>
                  <a:lnTo>
                    <a:pt x="6689" y="10020"/>
                  </a:lnTo>
                  <a:lnTo>
                    <a:pt x="6671" y="9618"/>
                  </a:lnTo>
                  <a:lnTo>
                    <a:pt x="6573" y="8806"/>
                  </a:lnTo>
                  <a:lnTo>
                    <a:pt x="6502" y="7948"/>
                  </a:lnTo>
                  <a:lnTo>
                    <a:pt x="6493" y="7689"/>
                  </a:lnTo>
                  <a:lnTo>
                    <a:pt x="6484" y="7404"/>
                  </a:lnTo>
                  <a:lnTo>
                    <a:pt x="6484" y="7296"/>
                  </a:lnTo>
                  <a:lnTo>
                    <a:pt x="6475" y="7198"/>
                  </a:lnTo>
                  <a:lnTo>
                    <a:pt x="6448" y="6350"/>
                  </a:lnTo>
                  <a:lnTo>
                    <a:pt x="6305" y="4635"/>
                  </a:lnTo>
                  <a:lnTo>
                    <a:pt x="6180" y="3823"/>
                  </a:lnTo>
                  <a:lnTo>
                    <a:pt x="6136" y="3537"/>
                  </a:lnTo>
                  <a:lnTo>
                    <a:pt x="6082" y="3260"/>
                  </a:lnTo>
                  <a:lnTo>
                    <a:pt x="5939" y="2564"/>
                  </a:lnTo>
                  <a:lnTo>
                    <a:pt x="5769" y="1974"/>
                  </a:lnTo>
                  <a:lnTo>
                    <a:pt x="5689" y="1733"/>
                  </a:lnTo>
                  <a:lnTo>
                    <a:pt x="5493" y="1340"/>
                  </a:lnTo>
                  <a:lnTo>
                    <a:pt x="5278" y="1036"/>
                  </a:lnTo>
                  <a:lnTo>
                    <a:pt x="5055" y="804"/>
                  </a:lnTo>
                  <a:lnTo>
                    <a:pt x="4742" y="572"/>
                  </a:lnTo>
                  <a:lnTo>
                    <a:pt x="4457" y="447"/>
                  </a:lnTo>
                  <a:lnTo>
                    <a:pt x="4430" y="438"/>
                  </a:lnTo>
                  <a:lnTo>
                    <a:pt x="4198" y="313"/>
                  </a:lnTo>
                  <a:lnTo>
                    <a:pt x="3635" y="126"/>
                  </a:lnTo>
                  <a:lnTo>
                    <a:pt x="2974" y="1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4"/>
            <p:cNvSpPr/>
            <p:nvPr/>
          </p:nvSpPr>
          <p:spPr>
            <a:xfrm flipH="1">
              <a:off x="3329456" y="989545"/>
              <a:ext cx="144488" cy="144572"/>
            </a:xfrm>
            <a:custGeom>
              <a:rect b="b" l="l" r="r" t="t"/>
              <a:pathLst>
                <a:path extrusionOk="0" h="1725" w="1724">
                  <a:moveTo>
                    <a:pt x="1179" y="1"/>
                  </a:moveTo>
                  <a:lnTo>
                    <a:pt x="0" y="1152"/>
                  </a:lnTo>
                  <a:lnTo>
                    <a:pt x="545" y="1724"/>
                  </a:lnTo>
                  <a:lnTo>
                    <a:pt x="1724" y="572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 flipH="1">
              <a:off x="2812264" y="492634"/>
              <a:ext cx="640727" cy="637710"/>
            </a:xfrm>
            <a:custGeom>
              <a:rect b="b" l="l" r="r" t="t"/>
              <a:pathLst>
                <a:path extrusionOk="0" h="7609" w="7645">
                  <a:moveTo>
                    <a:pt x="3769" y="0"/>
                  </a:moveTo>
                  <a:lnTo>
                    <a:pt x="786" y="2849"/>
                  </a:lnTo>
                  <a:lnTo>
                    <a:pt x="652" y="2983"/>
                  </a:lnTo>
                  <a:lnTo>
                    <a:pt x="420" y="3277"/>
                  </a:lnTo>
                  <a:lnTo>
                    <a:pt x="331" y="3438"/>
                  </a:lnTo>
                  <a:lnTo>
                    <a:pt x="233" y="3626"/>
                  </a:lnTo>
                  <a:lnTo>
                    <a:pt x="90" y="4010"/>
                  </a:lnTo>
                  <a:lnTo>
                    <a:pt x="9" y="4411"/>
                  </a:lnTo>
                  <a:lnTo>
                    <a:pt x="0" y="4813"/>
                  </a:lnTo>
                  <a:lnTo>
                    <a:pt x="45" y="5206"/>
                  </a:lnTo>
                  <a:lnTo>
                    <a:pt x="161" y="5590"/>
                  </a:lnTo>
                  <a:lnTo>
                    <a:pt x="331" y="5956"/>
                  </a:lnTo>
                  <a:lnTo>
                    <a:pt x="563" y="6296"/>
                  </a:lnTo>
                  <a:lnTo>
                    <a:pt x="706" y="6456"/>
                  </a:lnTo>
                  <a:lnTo>
                    <a:pt x="1054" y="6823"/>
                  </a:lnTo>
                  <a:lnTo>
                    <a:pt x="1197" y="6965"/>
                  </a:lnTo>
                  <a:lnTo>
                    <a:pt x="1527" y="7215"/>
                  </a:lnTo>
                  <a:lnTo>
                    <a:pt x="1876" y="7403"/>
                  </a:lnTo>
                  <a:lnTo>
                    <a:pt x="2251" y="7528"/>
                  </a:lnTo>
                  <a:lnTo>
                    <a:pt x="2644" y="7599"/>
                  </a:lnTo>
                  <a:lnTo>
                    <a:pt x="3045" y="7608"/>
                  </a:lnTo>
                  <a:lnTo>
                    <a:pt x="3438" y="7555"/>
                  </a:lnTo>
                  <a:lnTo>
                    <a:pt x="3831" y="7439"/>
                  </a:lnTo>
                  <a:lnTo>
                    <a:pt x="4019" y="7349"/>
                  </a:lnTo>
                  <a:lnTo>
                    <a:pt x="4037" y="7340"/>
                  </a:lnTo>
                  <a:lnTo>
                    <a:pt x="4206" y="7251"/>
                  </a:lnTo>
                  <a:lnTo>
                    <a:pt x="4528" y="7028"/>
                  </a:lnTo>
                  <a:lnTo>
                    <a:pt x="4671" y="6894"/>
                  </a:lnTo>
                  <a:lnTo>
                    <a:pt x="7644" y="4063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FD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 flipH="1">
              <a:off x="3418463" y="1075619"/>
              <a:ext cx="94454" cy="96633"/>
            </a:xfrm>
            <a:custGeom>
              <a:rect b="b" l="l" r="r" t="t"/>
              <a:pathLst>
                <a:path extrusionOk="0" h="1153" w="1127">
                  <a:moveTo>
                    <a:pt x="242" y="0"/>
                  </a:moveTo>
                  <a:lnTo>
                    <a:pt x="188" y="36"/>
                  </a:lnTo>
                  <a:lnTo>
                    <a:pt x="1" y="224"/>
                  </a:lnTo>
                  <a:lnTo>
                    <a:pt x="885" y="1152"/>
                  </a:lnTo>
                  <a:lnTo>
                    <a:pt x="1081" y="974"/>
                  </a:lnTo>
                  <a:lnTo>
                    <a:pt x="1126" y="920"/>
                  </a:lnTo>
                  <a:lnTo>
                    <a:pt x="1126" y="777"/>
                  </a:lnTo>
                  <a:lnTo>
                    <a:pt x="1081" y="724"/>
                  </a:lnTo>
                  <a:lnTo>
                    <a:pt x="439" y="4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 flipH="1">
              <a:off x="3393070" y="1042681"/>
              <a:ext cx="244055" cy="256040"/>
            </a:xfrm>
            <a:custGeom>
              <a:rect b="b" l="l" r="r" t="t"/>
              <a:pathLst>
                <a:path extrusionOk="0" h="3055" w="2912">
                  <a:moveTo>
                    <a:pt x="1" y="1"/>
                  </a:moveTo>
                  <a:lnTo>
                    <a:pt x="2912" y="3055"/>
                  </a:lnTo>
                  <a:lnTo>
                    <a:pt x="2367" y="1545"/>
                  </a:lnTo>
                  <a:lnTo>
                    <a:pt x="1438" y="5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 flipH="1">
              <a:off x="3393071" y="1042681"/>
              <a:ext cx="360802" cy="367591"/>
            </a:xfrm>
            <a:custGeom>
              <a:rect b="b" l="l" r="r" t="t"/>
              <a:pathLst>
                <a:path extrusionOk="0" h="4386" w="4305">
                  <a:moveTo>
                    <a:pt x="1394" y="1"/>
                  </a:moveTo>
                  <a:lnTo>
                    <a:pt x="1108" y="277"/>
                  </a:lnTo>
                  <a:lnTo>
                    <a:pt x="331" y="1019"/>
                  </a:lnTo>
                  <a:lnTo>
                    <a:pt x="0" y="1331"/>
                  </a:lnTo>
                  <a:lnTo>
                    <a:pt x="2019" y="3448"/>
                  </a:lnTo>
                  <a:lnTo>
                    <a:pt x="2912" y="4385"/>
                  </a:lnTo>
                  <a:lnTo>
                    <a:pt x="4305" y="3055"/>
                  </a:lnTo>
                  <a:lnTo>
                    <a:pt x="3412" y="2117"/>
                  </a:lnTo>
                  <a:lnTo>
                    <a:pt x="1394" y="1"/>
                  </a:lnTo>
                  <a:close/>
                </a:path>
              </a:pathLst>
            </a:custGeom>
            <a:solidFill>
              <a:srgbClr val="BC6E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4"/>
            <p:cNvSpPr/>
            <p:nvPr/>
          </p:nvSpPr>
          <p:spPr>
            <a:xfrm flipH="1">
              <a:off x="3553986" y="1065897"/>
              <a:ext cx="172230" cy="174492"/>
            </a:xfrm>
            <a:custGeom>
              <a:rect b="b" l="l" r="r" t="t"/>
              <a:pathLst>
                <a:path extrusionOk="0" h="2082" w="2055">
                  <a:moveTo>
                    <a:pt x="778" y="0"/>
                  </a:moveTo>
                  <a:lnTo>
                    <a:pt x="1" y="742"/>
                  </a:lnTo>
                  <a:lnTo>
                    <a:pt x="1278" y="2081"/>
                  </a:lnTo>
                  <a:lnTo>
                    <a:pt x="2055" y="1340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rgbClr val="FFD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4"/>
            <p:cNvSpPr/>
            <p:nvPr/>
          </p:nvSpPr>
          <p:spPr>
            <a:xfrm flipH="1">
              <a:off x="2811506" y="491880"/>
              <a:ext cx="327194" cy="342112"/>
            </a:xfrm>
            <a:custGeom>
              <a:rect b="b" l="l" r="r" t="t"/>
              <a:pathLst>
                <a:path extrusionOk="0" h="4082" w="3904">
                  <a:moveTo>
                    <a:pt x="46" y="0"/>
                  </a:moveTo>
                  <a:lnTo>
                    <a:pt x="19" y="9"/>
                  </a:lnTo>
                  <a:lnTo>
                    <a:pt x="1" y="36"/>
                  </a:lnTo>
                  <a:lnTo>
                    <a:pt x="46" y="161"/>
                  </a:lnTo>
                  <a:lnTo>
                    <a:pt x="224" y="464"/>
                  </a:lnTo>
                  <a:lnTo>
                    <a:pt x="689" y="1063"/>
                  </a:lnTo>
                  <a:lnTo>
                    <a:pt x="1358" y="1822"/>
                  </a:lnTo>
                  <a:lnTo>
                    <a:pt x="1742" y="2242"/>
                  </a:lnTo>
                  <a:lnTo>
                    <a:pt x="2144" y="2652"/>
                  </a:lnTo>
                  <a:lnTo>
                    <a:pt x="2867" y="3349"/>
                  </a:lnTo>
                  <a:lnTo>
                    <a:pt x="3457" y="3849"/>
                  </a:lnTo>
                  <a:lnTo>
                    <a:pt x="3743" y="4045"/>
                  </a:lnTo>
                  <a:lnTo>
                    <a:pt x="3868" y="4081"/>
                  </a:lnTo>
                  <a:lnTo>
                    <a:pt x="3894" y="4072"/>
                  </a:lnTo>
                  <a:lnTo>
                    <a:pt x="3903" y="4045"/>
                  </a:lnTo>
                  <a:lnTo>
                    <a:pt x="3868" y="3920"/>
                  </a:lnTo>
                  <a:lnTo>
                    <a:pt x="3689" y="3626"/>
                  </a:lnTo>
                  <a:lnTo>
                    <a:pt x="3216" y="3018"/>
                  </a:lnTo>
                  <a:lnTo>
                    <a:pt x="2555" y="2259"/>
                  </a:lnTo>
                  <a:lnTo>
                    <a:pt x="2162" y="1840"/>
                  </a:lnTo>
                  <a:lnTo>
                    <a:pt x="1769" y="1429"/>
                  </a:lnTo>
                  <a:lnTo>
                    <a:pt x="1037" y="732"/>
                  </a:lnTo>
                  <a:lnTo>
                    <a:pt x="456" y="232"/>
                  </a:lnTo>
                  <a:lnTo>
                    <a:pt x="162" y="4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4"/>
            <p:cNvSpPr/>
            <p:nvPr/>
          </p:nvSpPr>
          <p:spPr>
            <a:xfrm flipH="1">
              <a:off x="3008378" y="751524"/>
              <a:ext cx="294927" cy="273304"/>
            </a:xfrm>
            <a:custGeom>
              <a:rect b="b" l="l" r="r" t="t"/>
              <a:pathLst>
                <a:path extrusionOk="0" h="3261" w="3519">
                  <a:moveTo>
                    <a:pt x="2894" y="1"/>
                  </a:moveTo>
                  <a:lnTo>
                    <a:pt x="2617" y="90"/>
                  </a:lnTo>
                  <a:lnTo>
                    <a:pt x="2554" y="126"/>
                  </a:lnTo>
                  <a:lnTo>
                    <a:pt x="2483" y="188"/>
                  </a:lnTo>
                  <a:lnTo>
                    <a:pt x="2447" y="349"/>
                  </a:lnTo>
                  <a:lnTo>
                    <a:pt x="2483" y="429"/>
                  </a:lnTo>
                  <a:lnTo>
                    <a:pt x="2545" y="501"/>
                  </a:lnTo>
                  <a:lnTo>
                    <a:pt x="2706" y="537"/>
                  </a:lnTo>
                  <a:lnTo>
                    <a:pt x="2795" y="501"/>
                  </a:lnTo>
                  <a:lnTo>
                    <a:pt x="2920" y="438"/>
                  </a:lnTo>
                  <a:lnTo>
                    <a:pt x="3019" y="438"/>
                  </a:lnTo>
                  <a:lnTo>
                    <a:pt x="3054" y="483"/>
                  </a:lnTo>
                  <a:lnTo>
                    <a:pt x="3081" y="697"/>
                  </a:lnTo>
                  <a:lnTo>
                    <a:pt x="3072" y="796"/>
                  </a:lnTo>
                  <a:lnTo>
                    <a:pt x="2983" y="1019"/>
                  </a:lnTo>
                  <a:lnTo>
                    <a:pt x="2706" y="1430"/>
                  </a:lnTo>
                  <a:lnTo>
                    <a:pt x="2135" y="2010"/>
                  </a:lnTo>
                  <a:lnTo>
                    <a:pt x="1617" y="2403"/>
                  </a:lnTo>
                  <a:lnTo>
                    <a:pt x="1251" y="2617"/>
                  </a:lnTo>
                  <a:lnTo>
                    <a:pt x="1072" y="2698"/>
                  </a:lnTo>
                  <a:lnTo>
                    <a:pt x="831" y="2787"/>
                  </a:lnTo>
                  <a:lnTo>
                    <a:pt x="554" y="2814"/>
                  </a:lnTo>
                  <a:lnTo>
                    <a:pt x="411" y="2778"/>
                  </a:lnTo>
                  <a:lnTo>
                    <a:pt x="366" y="2742"/>
                  </a:lnTo>
                  <a:lnTo>
                    <a:pt x="295" y="2689"/>
                  </a:lnTo>
                  <a:lnTo>
                    <a:pt x="125" y="2689"/>
                  </a:lnTo>
                  <a:lnTo>
                    <a:pt x="54" y="2742"/>
                  </a:lnTo>
                  <a:lnTo>
                    <a:pt x="0" y="2814"/>
                  </a:lnTo>
                  <a:lnTo>
                    <a:pt x="0" y="2983"/>
                  </a:lnTo>
                  <a:lnTo>
                    <a:pt x="54" y="3055"/>
                  </a:lnTo>
                  <a:lnTo>
                    <a:pt x="143" y="3135"/>
                  </a:lnTo>
                  <a:lnTo>
                    <a:pt x="411" y="3242"/>
                  </a:lnTo>
                  <a:lnTo>
                    <a:pt x="590" y="3260"/>
                  </a:lnTo>
                  <a:lnTo>
                    <a:pt x="733" y="3251"/>
                  </a:lnTo>
                  <a:lnTo>
                    <a:pt x="1054" y="3180"/>
                  </a:lnTo>
                  <a:lnTo>
                    <a:pt x="1242" y="3108"/>
                  </a:lnTo>
                  <a:lnTo>
                    <a:pt x="1438" y="3019"/>
                  </a:lnTo>
                  <a:lnTo>
                    <a:pt x="1831" y="2796"/>
                  </a:lnTo>
                  <a:lnTo>
                    <a:pt x="2215" y="2510"/>
                  </a:lnTo>
                  <a:lnTo>
                    <a:pt x="2590" y="2189"/>
                  </a:lnTo>
                  <a:lnTo>
                    <a:pt x="2929" y="1849"/>
                  </a:lnTo>
                  <a:lnTo>
                    <a:pt x="3206" y="1501"/>
                  </a:lnTo>
                  <a:lnTo>
                    <a:pt x="3403" y="1153"/>
                  </a:lnTo>
                  <a:lnTo>
                    <a:pt x="3519" y="840"/>
                  </a:lnTo>
                  <a:lnTo>
                    <a:pt x="3519" y="697"/>
                  </a:lnTo>
                  <a:lnTo>
                    <a:pt x="3519" y="572"/>
                  </a:lnTo>
                  <a:lnTo>
                    <a:pt x="3483" y="376"/>
                  </a:lnTo>
                  <a:lnTo>
                    <a:pt x="3403" y="215"/>
                  </a:lnTo>
                  <a:lnTo>
                    <a:pt x="3295" y="90"/>
                  </a:lnTo>
                  <a:lnTo>
                    <a:pt x="3233" y="54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rgbClr val="F794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4"/>
            <p:cNvSpPr/>
            <p:nvPr/>
          </p:nvSpPr>
          <p:spPr>
            <a:xfrm flipH="1">
              <a:off x="2993375" y="866093"/>
              <a:ext cx="201395" cy="236512"/>
            </a:xfrm>
            <a:custGeom>
              <a:rect b="b" l="l" r="r" t="t"/>
              <a:pathLst>
                <a:path extrusionOk="0" h="2822" w="2403">
                  <a:moveTo>
                    <a:pt x="813" y="0"/>
                  </a:moveTo>
                  <a:lnTo>
                    <a:pt x="706" y="36"/>
                  </a:lnTo>
                  <a:lnTo>
                    <a:pt x="590" y="125"/>
                  </a:lnTo>
                  <a:lnTo>
                    <a:pt x="527" y="214"/>
                  </a:lnTo>
                  <a:lnTo>
                    <a:pt x="491" y="205"/>
                  </a:lnTo>
                  <a:lnTo>
                    <a:pt x="304" y="304"/>
                  </a:lnTo>
                  <a:lnTo>
                    <a:pt x="206" y="527"/>
                  </a:lnTo>
                  <a:lnTo>
                    <a:pt x="188" y="732"/>
                  </a:lnTo>
                  <a:lnTo>
                    <a:pt x="170" y="732"/>
                  </a:lnTo>
                  <a:lnTo>
                    <a:pt x="81" y="822"/>
                  </a:lnTo>
                  <a:lnTo>
                    <a:pt x="18" y="982"/>
                  </a:lnTo>
                  <a:lnTo>
                    <a:pt x="0" y="1116"/>
                  </a:lnTo>
                  <a:lnTo>
                    <a:pt x="0" y="1188"/>
                  </a:lnTo>
                  <a:lnTo>
                    <a:pt x="63" y="1349"/>
                  </a:lnTo>
                  <a:lnTo>
                    <a:pt x="241" y="1607"/>
                  </a:lnTo>
                  <a:lnTo>
                    <a:pt x="598" y="1920"/>
                  </a:lnTo>
                  <a:lnTo>
                    <a:pt x="965" y="2161"/>
                  </a:lnTo>
                  <a:lnTo>
                    <a:pt x="1099" y="2224"/>
                  </a:lnTo>
                  <a:lnTo>
                    <a:pt x="1661" y="2822"/>
                  </a:lnTo>
                  <a:lnTo>
                    <a:pt x="2402" y="1795"/>
                  </a:lnTo>
                  <a:lnTo>
                    <a:pt x="1867" y="1259"/>
                  </a:lnTo>
                  <a:lnTo>
                    <a:pt x="1715" y="920"/>
                  </a:lnTo>
                  <a:lnTo>
                    <a:pt x="1438" y="330"/>
                  </a:lnTo>
                  <a:lnTo>
                    <a:pt x="1393" y="250"/>
                  </a:lnTo>
                  <a:lnTo>
                    <a:pt x="1286" y="188"/>
                  </a:lnTo>
                  <a:lnTo>
                    <a:pt x="1152" y="241"/>
                  </a:lnTo>
                  <a:lnTo>
                    <a:pt x="1134" y="259"/>
                  </a:lnTo>
                  <a:lnTo>
                    <a:pt x="1099" y="197"/>
                  </a:lnTo>
                  <a:lnTo>
                    <a:pt x="911" y="27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FFB3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 flipH="1">
              <a:off x="2247967" y="1001530"/>
              <a:ext cx="842039" cy="389968"/>
            </a:xfrm>
            <a:custGeom>
              <a:rect b="b" l="l" r="r" t="t"/>
              <a:pathLst>
                <a:path extrusionOk="0" h="4653" w="10047">
                  <a:moveTo>
                    <a:pt x="956" y="0"/>
                  </a:moveTo>
                  <a:lnTo>
                    <a:pt x="876" y="9"/>
                  </a:lnTo>
                  <a:lnTo>
                    <a:pt x="715" y="108"/>
                  </a:lnTo>
                  <a:lnTo>
                    <a:pt x="483" y="349"/>
                  </a:lnTo>
                  <a:lnTo>
                    <a:pt x="215" y="804"/>
                  </a:lnTo>
                  <a:lnTo>
                    <a:pt x="36" y="1224"/>
                  </a:lnTo>
                  <a:lnTo>
                    <a:pt x="0" y="1367"/>
                  </a:lnTo>
                  <a:lnTo>
                    <a:pt x="9" y="1438"/>
                  </a:lnTo>
                  <a:lnTo>
                    <a:pt x="188" y="1688"/>
                  </a:lnTo>
                  <a:lnTo>
                    <a:pt x="733" y="2224"/>
                  </a:lnTo>
                  <a:lnTo>
                    <a:pt x="1768" y="3081"/>
                  </a:lnTo>
                  <a:lnTo>
                    <a:pt x="2787" y="3822"/>
                  </a:lnTo>
                  <a:lnTo>
                    <a:pt x="3153" y="4046"/>
                  </a:lnTo>
                  <a:lnTo>
                    <a:pt x="3465" y="4206"/>
                  </a:lnTo>
                  <a:lnTo>
                    <a:pt x="4037" y="4465"/>
                  </a:lnTo>
                  <a:lnTo>
                    <a:pt x="4573" y="4617"/>
                  </a:lnTo>
                  <a:lnTo>
                    <a:pt x="5082" y="4653"/>
                  </a:lnTo>
                  <a:lnTo>
                    <a:pt x="5332" y="4635"/>
                  </a:lnTo>
                  <a:lnTo>
                    <a:pt x="5975" y="4564"/>
                  </a:lnTo>
                  <a:lnTo>
                    <a:pt x="7439" y="4456"/>
                  </a:lnTo>
                  <a:lnTo>
                    <a:pt x="8386" y="4358"/>
                  </a:lnTo>
                  <a:lnTo>
                    <a:pt x="8761" y="4287"/>
                  </a:lnTo>
                  <a:lnTo>
                    <a:pt x="8930" y="4242"/>
                  </a:lnTo>
                  <a:lnTo>
                    <a:pt x="9216" y="4126"/>
                  </a:lnTo>
                  <a:lnTo>
                    <a:pt x="9457" y="3965"/>
                  </a:lnTo>
                  <a:lnTo>
                    <a:pt x="9645" y="3760"/>
                  </a:lnTo>
                  <a:lnTo>
                    <a:pt x="9797" y="3528"/>
                  </a:lnTo>
                  <a:lnTo>
                    <a:pt x="9904" y="3260"/>
                  </a:lnTo>
                  <a:lnTo>
                    <a:pt x="10011" y="2813"/>
                  </a:lnTo>
                  <a:lnTo>
                    <a:pt x="10038" y="2474"/>
                  </a:lnTo>
                  <a:lnTo>
                    <a:pt x="10047" y="2153"/>
                  </a:lnTo>
                  <a:lnTo>
                    <a:pt x="9948" y="1715"/>
                  </a:lnTo>
                  <a:lnTo>
                    <a:pt x="9707" y="1411"/>
                  </a:lnTo>
                  <a:lnTo>
                    <a:pt x="9645" y="1385"/>
                  </a:lnTo>
                  <a:lnTo>
                    <a:pt x="9538" y="1358"/>
                  </a:lnTo>
                  <a:lnTo>
                    <a:pt x="9261" y="1367"/>
                  </a:lnTo>
                  <a:lnTo>
                    <a:pt x="8743" y="1474"/>
                  </a:lnTo>
                  <a:lnTo>
                    <a:pt x="7537" y="1858"/>
                  </a:lnTo>
                  <a:lnTo>
                    <a:pt x="6939" y="2001"/>
                  </a:lnTo>
                  <a:lnTo>
                    <a:pt x="6448" y="2054"/>
                  </a:lnTo>
                  <a:lnTo>
                    <a:pt x="5823" y="2054"/>
                  </a:lnTo>
                  <a:lnTo>
                    <a:pt x="5474" y="2081"/>
                  </a:lnTo>
                  <a:lnTo>
                    <a:pt x="5332" y="2117"/>
                  </a:lnTo>
                  <a:lnTo>
                    <a:pt x="5207" y="2144"/>
                  </a:lnTo>
                  <a:lnTo>
                    <a:pt x="5028" y="2063"/>
                  </a:lnTo>
                  <a:lnTo>
                    <a:pt x="4867" y="1929"/>
                  </a:lnTo>
                  <a:lnTo>
                    <a:pt x="4698" y="1876"/>
                  </a:lnTo>
                  <a:lnTo>
                    <a:pt x="4537" y="1885"/>
                  </a:lnTo>
                  <a:lnTo>
                    <a:pt x="4447" y="1911"/>
                  </a:lnTo>
                  <a:lnTo>
                    <a:pt x="4349" y="1938"/>
                  </a:lnTo>
                  <a:lnTo>
                    <a:pt x="4144" y="1938"/>
                  </a:lnTo>
                  <a:lnTo>
                    <a:pt x="3840" y="1840"/>
                  </a:lnTo>
                  <a:lnTo>
                    <a:pt x="3090" y="1358"/>
                  </a:lnTo>
                  <a:lnTo>
                    <a:pt x="2376" y="902"/>
                  </a:lnTo>
                  <a:lnTo>
                    <a:pt x="2019" y="688"/>
                  </a:lnTo>
                  <a:lnTo>
                    <a:pt x="1563" y="340"/>
                  </a:lnTo>
                  <a:lnTo>
                    <a:pt x="1313" y="116"/>
                  </a:lnTo>
                  <a:lnTo>
                    <a:pt x="1099" y="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F7F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 flipH="1">
              <a:off x="2262208" y="825613"/>
              <a:ext cx="224611" cy="223857"/>
            </a:xfrm>
            <a:custGeom>
              <a:rect b="b" l="l" r="r" t="t"/>
              <a:pathLst>
                <a:path extrusionOk="0" h="2671" w="2680">
                  <a:moveTo>
                    <a:pt x="2680" y="1"/>
                  </a:moveTo>
                  <a:lnTo>
                    <a:pt x="537" y="903"/>
                  </a:lnTo>
                  <a:lnTo>
                    <a:pt x="465" y="1555"/>
                  </a:lnTo>
                  <a:lnTo>
                    <a:pt x="287" y="1751"/>
                  </a:lnTo>
                  <a:lnTo>
                    <a:pt x="162" y="1965"/>
                  </a:lnTo>
                  <a:lnTo>
                    <a:pt x="81" y="2126"/>
                  </a:lnTo>
                  <a:lnTo>
                    <a:pt x="1" y="2466"/>
                  </a:lnTo>
                  <a:lnTo>
                    <a:pt x="1" y="2626"/>
                  </a:lnTo>
                  <a:lnTo>
                    <a:pt x="358" y="2671"/>
                  </a:lnTo>
                  <a:lnTo>
                    <a:pt x="1010" y="2617"/>
                  </a:lnTo>
                  <a:lnTo>
                    <a:pt x="1573" y="2421"/>
                  </a:lnTo>
                  <a:lnTo>
                    <a:pt x="2055" y="2090"/>
                  </a:lnTo>
                  <a:lnTo>
                    <a:pt x="2260" y="1876"/>
                  </a:lnTo>
                  <a:lnTo>
                    <a:pt x="2314" y="1430"/>
                  </a:lnTo>
                  <a:lnTo>
                    <a:pt x="2385" y="1046"/>
                  </a:lnTo>
                  <a:lnTo>
                    <a:pt x="2448" y="760"/>
                  </a:lnTo>
                  <a:lnTo>
                    <a:pt x="2510" y="528"/>
                  </a:lnTo>
                  <a:lnTo>
                    <a:pt x="2635" y="117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rgbClr val="FFB3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 flipH="1">
              <a:off x="2262208" y="825613"/>
              <a:ext cx="211117" cy="174492"/>
            </a:xfrm>
            <a:custGeom>
              <a:rect b="b" l="l" r="r" t="t"/>
              <a:pathLst>
                <a:path extrusionOk="0" h="2082" w="2519">
                  <a:moveTo>
                    <a:pt x="2519" y="1"/>
                  </a:moveTo>
                  <a:lnTo>
                    <a:pt x="376" y="903"/>
                  </a:lnTo>
                  <a:lnTo>
                    <a:pt x="304" y="1555"/>
                  </a:lnTo>
                  <a:lnTo>
                    <a:pt x="126" y="1751"/>
                  </a:lnTo>
                  <a:lnTo>
                    <a:pt x="1" y="1965"/>
                  </a:lnTo>
                  <a:lnTo>
                    <a:pt x="224" y="2037"/>
                  </a:lnTo>
                  <a:lnTo>
                    <a:pt x="653" y="2082"/>
                  </a:lnTo>
                  <a:lnTo>
                    <a:pt x="1037" y="2028"/>
                  </a:lnTo>
                  <a:lnTo>
                    <a:pt x="1385" y="1903"/>
                  </a:lnTo>
                  <a:lnTo>
                    <a:pt x="1688" y="1715"/>
                  </a:lnTo>
                  <a:lnTo>
                    <a:pt x="1938" y="1483"/>
                  </a:lnTo>
                  <a:lnTo>
                    <a:pt x="2126" y="1224"/>
                  </a:lnTo>
                  <a:lnTo>
                    <a:pt x="2242" y="956"/>
                  </a:lnTo>
                  <a:lnTo>
                    <a:pt x="2278" y="822"/>
                  </a:lnTo>
                  <a:lnTo>
                    <a:pt x="2314" y="644"/>
                  </a:lnTo>
                  <a:lnTo>
                    <a:pt x="2349" y="528"/>
                  </a:lnTo>
                  <a:lnTo>
                    <a:pt x="2474" y="117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rgbClr val="EB97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 flipH="1">
              <a:off x="2272684" y="942360"/>
              <a:ext cx="214135" cy="168542"/>
            </a:xfrm>
            <a:custGeom>
              <a:rect b="b" l="l" r="r" t="t"/>
              <a:pathLst>
                <a:path extrusionOk="0" h="2011" w="2555">
                  <a:moveTo>
                    <a:pt x="2323" y="1"/>
                  </a:moveTo>
                  <a:lnTo>
                    <a:pt x="2242" y="519"/>
                  </a:lnTo>
                  <a:lnTo>
                    <a:pt x="2082" y="590"/>
                  </a:lnTo>
                  <a:lnTo>
                    <a:pt x="1153" y="956"/>
                  </a:lnTo>
                  <a:lnTo>
                    <a:pt x="385" y="1180"/>
                  </a:lnTo>
                  <a:lnTo>
                    <a:pt x="1" y="1233"/>
                  </a:lnTo>
                  <a:lnTo>
                    <a:pt x="546" y="1367"/>
                  </a:lnTo>
                  <a:lnTo>
                    <a:pt x="608" y="1394"/>
                  </a:lnTo>
                  <a:lnTo>
                    <a:pt x="858" y="1626"/>
                  </a:lnTo>
                  <a:lnTo>
                    <a:pt x="992" y="1867"/>
                  </a:lnTo>
                  <a:lnTo>
                    <a:pt x="1001" y="2010"/>
                  </a:lnTo>
                  <a:lnTo>
                    <a:pt x="1189" y="1912"/>
                  </a:lnTo>
                  <a:lnTo>
                    <a:pt x="2046" y="1367"/>
                  </a:lnTo>
                  <a:lnTo>
                    <a:pt x="2394" y="1081"/>
                  </a:lnTo>
                  <a:lnTo>
                    <a:pt x="2537" y="921"/>
                  </a:lnTo>
                  <a:lnTo>
                    <a:pt x="2555" y="858"/>
                  </a:lnTo>
                  <a:lnTo>
                    <a:pt x="2555" y="733"/>
                  </a:lnTo>
                  <a:lnTo>
                    <a:pt x="2501" y="439"/>
                  </a:lnTo>
                  <a:lnTo>
                    <a:pt x="2358" y="6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F7F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4"/>
            <p:cNvSpPr/>
            <p:nvPr/>
          </p:nvSpPr>
          <p:spPr>
            <a:xfrm flipH="1">
              <a:off x="2446255" y="942360"/>
              <a:ext cx="107109" cy="125128"/>
            </a:xfrm>
            <a:custGeom>
              <a:rect b="b" l="l" r="r" t="t"/>
              <a:pathLst>
                <a:path extrusionOk="0" h="1493" w="1278">
                  <a:moveTo>
                    <a:pt x="1224" y="1"/>
                  </a:moveTo>
                  <a:lnTo>
                    <a:pt x="920" y="90"/>
                  </a:lnTo>
                  <a:lnTo>
                    <a:pt x="643" y="260"/>
                  </a:lnTo>
                  <a:lnTo>
                    <a:pt x="491" y="403"/>
                  </a:lnTo>
                  <a:lnTo>
                    <a:pt x="348" y="564"/>
                  </a:lnTo>
                  <a:lnTo>
                    <a:pt x="152" y="921"/>
                  </a:lnTo>
                  <a:lnTo>
                    <a:pt x="18" y="1403"/>
                  </a:lnTo>
                  <a:lnTo>
                    <a:pt x="0" y="1492"/>
                  </a:lnTo>
                  <a:lnTo>
                    <a:pt x="536" y="1126"/>
                  </a:lnTo>
                  <a:lnTo>
                    <a:pt x="795" y="1233"/>
                  </a:lnTo>
                  <a:lnTo>
                    <a:pt x="866" y="965"/>
                  </a:lnTo>
                  <a:lnTo>
                    <a:pt x="1099" y="421"/>
                  </a:lnTo>
                  <a:lnTo>
                    <a:pt x="1259" y="162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F7F2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4"/>
            <p:cNvSpPr/>
            <p:nvPr/>
          </p:nvSpPr>
          <p:spPr>
            <a:xfrm flipH="1">
              <a:off x="2134230" y="486600"/>
              <a:ext cx="363819" cy="430448"/>
            </a:xfrm>
            <a:custGeom>
              <a:rect b="b" l="l" r="r" t="t"/>
              <a:pathLst>
                <a:path extrusionOk="0" h="5136" w="4341">
                  <a:moveTo>
                    <a:pt x="1832" y="1"/>
                  </a:moveTo>
                  <a:lnTo>
                    <a:pt x="1573" y="27"/>
                  </a:lnTo>
                  <a:lnTo>
                    <a:pt x="1474" y="90"/>
                  </a:lnTo>
                  <a:lnTo>
                    <a:pt x="1278" y="206"/>
                  </a:lnTo>
                  <a:lnTo>
                    <a:pt x="814" y="358"/>
                  </a:lnTo>
                  <a:lnTo>
                    <a:pt x="501" y="519"/>
                  </a:lnTo>
                  <a:lnTo>
                    <a:pt x="421" y="572"/>
                  </a:lnTo>
                  <a:lnTo>
                    <a:pt x="305" y="706"/>
                  </a:lnTo>
                  <a:lnTo>
                    <a:pt x="188" y="929"/>
                  </a:lnTo>
                  <a:lnTo>
                    <a:pt x="117" y="1376"/>
                  </a:lnTo>
                  <a:lnTo>
                    <a:pt x="126" y="1465"/>
                  </a:lnTo>
                  <a:lnTo>
                    <a:pt x="63" y="1581"/>
                  </a:lnTo>
                  <a:lnTo>
                    <a:pt x="1" y="1787"/>
                  </a:lnTo>
                  <a:lnTo>
                    <a:pt x="1" y="1974"/>
                  </a:lnTo>
                  <a:lnTo>
                    <a:pt x="46" y="2126"/>
                  </a:lnTo>
                  <a:lnTo>
                    <a:pt x="260" y="2403"/>
                  </a:lnTo>
                  <a:lnTo>
                    <a:pt x="340" y="2447"/>
                  </a:lnTo>
                  <a:lnTo>
                    <a:pt x="367" y="2635"/>
                  </a:lnTo>
                  <a:lnTo>
                    <a:pt x="671" y="3653"/>
                  </a:lnTo>
                  <a:lnTo>
                    <a:pt x="921" y="4216"/>
                  </a:lnTo>
                  <a:lnTo>
                    <a:pt x="1135" y="4555"/>
                  </a:lnTo>
                  <a:lnTo>
                    <a:pt x="1260" y="4698"/>
                  </a:lnTo>
                  <a:lnTo>
                    <a:pt x="1430" y="4876"/>
                  </a:lnTo>
                  <a:lnTo>
                    <a:pt x="1716" y="5055"/>
                  </a:lnTo>
                  <a:lnTo>
                    <a:pt x="1930" y="5117"/>
                  </a:lnTo>
                  <a:lnTo>
                    <a:pt x="2046" y="5135"/>
                  </a:lnTo>
                  <a:lnTo>
                    <a:pt x="2216" y="5126"/>
                  </a:lnTo>
                  <a:lnTo>
                    <a:pt x="2412" y="5082"/>
                  </a:lnTo>
                  <a:lnTo>
                    <a:pt x="2475" y="5064"/>
                  </a:lnTo>
                  <a:lnTo>
                    <a:pt x="2528" y="5037"/>
                  </a:lnTo>
                  <a:lnTo>
                    <a:pt x="2778" y="4930"/>
                  </a:lnTo>
                  <a:lnTo>
                    <a:pt x="3171" y="4671"/>
                  </a:lnTo>
                  <a:lnTo>
                    <a:pt x="3466" y="4367"/>
                  </a:lnTo>
                  <a:lnTo>
                    <a:pt x="3671" y="4055"/>
                  </a:lnTo>
                  <a:lnTo>
                    <a:pt x="3841" y="3608"/>
                  </a:lnTo>
                  <a:lnTo>
                    <a:pt x="3912" y="3206"/>
                  </a:lnTo>
                  <a:lnTo>
                    <a:pt x="3912" y="3162"/>
                  </a:lnTo>
                  <a:lnTo>
                    <a:pt x="3993" y="3108"/>
                  </a:lnTo>
                  <a:lnTo>
                    <a:pt x="4252" y="2769"/>
                  </a:lnTo>
                  <a:lnTo>
                    <a:pt x="4314" y="2572"/>
                  </a:lnTo>
                  <a:lnTo>
                    <a:pt x="4341" y="2349"/>
                  </a:lnTo>
                  <a:lnTo>
                    <a:pt x="4287" y="2081"/>
                  </a:lnTo>
                  <a:lnTo>
                    <a:pt x="4234" y="1929"/>
                  </a:lnTo>
                  <a:lnTo>
                    <a:pt x="4162" y="1787"/>
                  </a:lnTo>
                  <a:lnTo>
                    <a:pt x="4002" y="1581"/>
                  </a:lnTo>
                  <a:lnTo>
                    <a:pt x="3725" y="1385"/>
                  </a:lnTo>
                  <a:lnTo>
                    <a:pt x="3305" y="1224"/>
                  </a:lnTo>
                  <a:lnTo>
                    <a:pt x="2993" y="1045"/>
                  </a:lnTo>
                  <a:lnTo>
                    <a:pt x="2787" y="858"/>
                  </a:lnTo>
                  <a:lnTo>
                    <a:pt x="2689" y="724"/>
                  </a:lnTo>
                  <a:lnTo>
                    <a:pt x="2501" y="465"/>
                  </a:lnTo>
                  <a:lnTo>
                    <a:pt x="2144" y="143"/>
                  </a:lnTo>
                  <a:lnTo>
                    <a:pt x="1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4"/>
            <p:cNvSpPr/>
            <p:nvPr/>
          </p:nvSpPr>
          <p:spPr>
            <a:xfrm flipH="1">
              <a:off x="2170099" y="695455"/>
              <a:ext cx="184214" cy="213380"/>
            </a:xfrm>
            <a:custGeom>
              <a:rect b="b" l="l" r="r" t="t"/>
              <a:pathLst>
                <a:path extrusionOk="0" h="2546" w="2198">
                  <a:moveTo>
                    <a:pt x="635" y="0"/>
                  </a:moveTo>
                  <a:lnTo>
                    <a:pt x="313" y="884"/>
                  </a:lnTo>
                  <a:lnTo>
                    <a:pt x="1" y="1786"/>
                  </a:lnTo>
                  <a:lnTo>
                    <a:pt x="18" y="1831"/>
                  </a:lnTo>
                  <a:lnTo>
                    <a:pt x="72" y="1983"/>
                  </a:lnTo>
                  <a:lnTo>
                    <a:pt x="1081" y="1545"/>
                  </a:lnTo>
                  <a:lnTo>
                    <a:pt x="1081" y="1554"/>
                  </a:lnTo>
                  <a:lnTo>
                    <a:pt x="1036" y="1670"/>
                  </a:lnTo>
                  <a:lnTo>
                    <a:pt x="920" y="2081"/>
                  </a:lnTo>
                  <a:lnTo>
                    <a:pt x="867" y="2295"/>
                  </a:lnTo>
                  <a:lnTo>
                    <a:pt x="804" y="2545"/>
                  </a:lnTo>
                  <a:lnTo>
                    <a:pt x="804" y="2545"/>
                  </a:lnTo>
                  <a:lnTo>
                    <a:pt x="1063" y="2447"/>
                  </a:lnTo>
                  <a:lnTo>
                    <a:pt x="1465" y="2188"/>
                  </a:lnTo>
                  <a:lnTo>
                    <a:pt x="1760" y="1884"/>
                  </a:lnTo>
                  <a:lnTo>
                    <a:pt x="1956" y="1572"/>
                  </a:lnTo>
                  <a:lnTo>
                    <a:pt x="2135" y="1116"/>
                  </a:lnTo>
                  <a:lnTo>
                    <a:pt x="2197" y="714"/>
                  </a:lnTo>
                  <a:lnTo>
                    <a:pt x="2197" y="670"/>
                  </a:lnTo>
                  <a:lnTo>
                    <a:pt x="2019" y="652"/>
                  </a:lnTo>
                  <a:lnTo>
                    <a:pt x="1706" y="589"/>
                  </a:lnTo>
                  <a:lnTo>
                    <a:pt x="1286" y="438"/>
                  </a:lnTo>
                  <a:lnTo>
                    <a:pt x="706" y="8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4"/>
            <p:cNvSpPr/>
            <p:nvPr/>
          </p:nvSpPr>
          <p:spPr>
            <a:xfrm flipH="1">
              <a:off x="2205301" y="642990"/>
              <a:ext cx="294173" cy="312192"/>
            </a:xfrm>
            <a:custGeom>
              <a:rect b="b" l="l" r="r" t="t"/>
              <a:pathLst>
                <a:path extrusionOk="0" h="3725" w="3510">
                  <a:moveTo>
                    <a:pt x="420" y="1"/>
                  </a:moveTo>
                  <a:lnTo>
                    <a:pt x="366" y="180"/>
                  </a:lnTo>
                  <a:lnTo>
                    <a:pt x="268" y="501"/>
                  </a:lnTo>
                  <a:lnTo>
                    <a:pt x="36" y="1805"/>
                  </a:lnTo>
                  <a:lnTo>
                    <a:pt x="0" y="2358"/>
                  </a:lnTo>
                  <a:lnTo>
                    <a:pt x="45" y="2859"/>
                  </a:lnTo>
                  <a:lnTo>
                    <a:pt x="143" y="3171"/>
                  </a:lnTo>
                  <a:lnTo>
                    <a:pt x="250" y="3350"/>
                  </a:lnTo>
                  <a:lnTo>
                    <a:pt x="313" y="3412"/>
                  </a:lnTo>
                  <a:lnTo>
                    <a:pt x="411" y="3502"/>
                  </a:lnTo>
                  <a:lnTo>
                    <a:pt x="643" y="3627"/>
                  </a:lnTo>
                  <a:lnTo>
                    <a:pt x="884" y="3698"/>
                  </a:lnTo>
                  <a:lnTo>
                    <a:pt x="1143" y="3725"/>
                  </a:lnTo>
                  <a:lnTo>
                    <a:pt x="1518" y="3698"/>
                  </a:lnTo>
                  <a:lnTo>
                    <a:pt x="1956" y="3573"/>
                  </a:lnTo>
                  <a:lnTo>
                    <a:pt x="2108" y="3493"/>
                  </a:lnTo>
                  <a:lnTo>
                    <a:pt x="2250" y="3403"/>
                  </a:lnTo>
                  <a:lnTo>
                    <a:pt x="2500" y="3126"/>
                  </a:lnTo>
                  <a:lnTo>
                    <a:pt x="2777" y="2716"/>
                  </a:lnTo>
                  <a:lnTo>
                    <a:pt x="2822" y="2626"/>
                  </a:lnTo>
                  <a:lnTo>
                    <a:pt x="2884" y="2644"/>
                  </a:lnTo>
                  <a:lnTo>
                    <a:pt x="3215" y="2582"/>
                  </a:lnTo>
                  <a:lnTo>
                    <a:pt x="3376" y="2430"/>
                  </a:lnTo>
                  <a:lnTo>
                    <a:pt x="3465" y="2260"/>
                  </a:lnTo>
                  <a:lnTo>
                    <a:pt x="3501" y="2153"/>
                  </a:lnTo>
                  <a:lnTo>
                    <a:pt x="3510" y="2082"/>
                  </a:lnTo>
                  <a:lnTo>
                    <a:pt x="3510" y="1957"/>
                  </a:lnTo>
                  <a:lnTo>
                    <a:pt x="3456" y="1858"/>
                  </a:lnTo>
                  <a:lnTo>
                    <a:pt x="3385" y="1787"/>
                  </a:lnTo>
                  <a:lnTo>
                    <a:pt x="3286" y="1760"/>
                  </a:lnTo>
                  <a:lnTo>
                    <a:pt x="3170" y="1769"/>
                  </a:lnTo>
                  <a:lnTo>
                    <a:pt x="3054" y="1832"/>
                  </a:lnTo>
                  <a:lnTo>
                    <a:pt x="2947" y="1939"/>
                  </a:lnTo>
                  <a:lnTo>
                    <a:pt x="2902" y="2028"/>
                  </a:lnTo>
                  <a:lnTo>
                    <a:pt x="2634" y="1992"/>
                  </a:lnTo>
                  <a:lnTo>
                    <a:pt x="2626" y="1957"/>
                  </a:lnTo>
                  <a:lnTo>
                    <a:pt x="2634" y="1742"/>
                  </a:lnTo>
                  <a:lnTo>
                    <a:pt x="2679" y="1564"/>
                  </a:lnTo>
                  <a:lnTo>
                    <a:pt x="2733" y="1465"/>
                  </a:lnTo>
                  <a:lnTo>
                    <a:pt x="2768" y="1394"/>
                  </a:lnTo>
                  <a:lnTo>
                    <a:pt x="2795" y="1278"/>
                  </a:lnTo>
                  <a:lnTo>
                    <a:pt x="2742" y="1153"/>
                  </a:lnTo>
                  <a:lnTo>
                    <a:pt x="2572" y="1019"/>
                  </a:lnTo>
                  <a:lnTo>
                    <a:pt x="2420" y="876"/>
                  </a:lnTo>
                  <a:lnTo>
                    <a:pt x="2393" y="769"/>
                  </a:lnTo>
                  <a:lnTo>
                    <a:pt x="2384" y="662"/>
                  </a:lnTo>
                  <a:lnTo>
                    <a:pt x="2295" y="510"/>
                  </a:lnTo>
                  <a:lnTo>
                    <a:pt x="2108" y="421"/>
                  </a:lnTo>
                  <a:lnTo>
                    <a:pt x="1795" y="385"/>
                  </a:lnTo>
                  <a:lnTo>
                    <a:pt x="1572" y="385"/>
                  </a:lnTo>
                  <a:lnTo>
                    <a:pt x="1304" y="376"/>
                  </a:lnTo>
                  <a:lnTo>
                    <a:pt x="875" y="269"/>
                  </a:lnTo>
                  <a:lnTo>
                    <a:pt x="473" y="55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B3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4"/>
            <p:cNvSpPr/>
            <p:nvPr/>
          </p:nvSpPr>
          <p:spPr>
            <a:xfrm flipH="1">
              <a:off x="152400" y="4628336"/>
              <a:ext cx="4446456" cy="178264"/>
            </a:xfrm>
            <a:custGeom>
              <a:rect b="b" l="l" r="r" t="t"/>
              <a:pathLst>
                <a:path extrusionOk="0" h="2127" w="53054">
                  <a:moveTo>
                    <a:pt x="26523" y="1"/>
                  </a:moveTo>
                  <a:lnTo>
                    <a:pt x="23799" y="10"/>
                  </a:lnTo>
                  <a:lnTo>
                    <a:pt x="18620" y="46"/>
                  </a:lnTo>
                  <a:lnTo>
                    <a:pt x="13860" y="126"/>
                  </a:lnTo>
                  <a:lnTo>
                    <a:pt x="9627" y="242"/>
                  </a:lnTo>
                  <a:lnTo>
                    <a:pt x="6028" y="385"/>
                  </a:lnTo>
                  <a:lnTo>
                    <a:pt x="3162" y="555"/>
                  </a:lnTo>
                  <a:lnTo>
                    <a:pt x="1153" y="751"/>
                  </a:lnTo>
                  <a:lnTo>
                    <a:pt x="295" y="903"/>
                  </a:lnTo>
                  <a:lnTo>
                    <a:pt x="72" y="983"/>
                  </a:lnTo>
                  <a:lnTo>
                    <a:pt x="9" y="1037"/>
                  </a:lnTo>
                  <a:lnTo>
                    <a:pt x="1" y="1064"/>
                  </a:lnTo>
                  <a:lnTo>
                    <a:pt x="9" y="1090"/>
                  </a:lnTo>
                  <a:lnTo>
                    <a:pt x="72" y="1144"/>
                  </a:lnTo>
                  <a:lnTo>
                    <a:pt x="295" y="1224"/>
                  </a:lnTo>
                  <a:lnTo>
                    <a:pt x="1153" y="1385"/>
                  </a:lnTo>
                  <a:lnTo>
                    <a:pt x="3162" y="1573"/>
                  </a:lnTo>
                  <a:lnTo>
                    <a:pt x="6028" y="1742"/>
                  </a:lnTo>
                  <a:lnTo>
                    <a:pt x="9627" y="1885"/>
                  </a:lnTo>
                  <a:lnTo>
                    <a:pt x="13860" y="2001"/>
                  </a:lnTo>
                  <a:lnTo>
                    <a:pt x="18620" y="2082"/>
                  </a:lnTo>
                  <a:lnTo>
                    <a:pt x="23799" y="2126"/>
                  </a:lnTo>
                  <a:lnTo>
                    <a:pt x="29246" y="2126"/>
                  </a:lnTo>
                  <a:lnTo>
                    <a:pt x="34426" y="2082"/>
                  </a:lnTo>
                  <a:lnTo>
                    <a:pt x="39194" y="2001"/>
                  </a:lnTo>
                  <a:lnTo>
                    <a:pt x="43427" y="1885"/>
                  </a:lnTo>
                  <a:lnTo>
                    <a:pt x="47026" y="1742"/>
                  </a:lnTo>
                  <a:lnTo>
                    <a:pt x="49883" y="1573"/>
                  </a:lnTo>
                  <a:lnTo>
                    <a:pt x="51893" y="1385"/>
                  </a:lnTo>
                  <a:lnTo>
                    <a:pt x="52759" y="1224"/>
                  </a:lnTo>
                  <a:lnTo>
                    <a:pt x="52973" y="1144"/>
                  </a:lnTo>
                  <a:lnTo>
                    <a:pt x="53045" y="1090"/>
                  </a:lnTo>
                  <a:lnTo>
                    <a:pt x="53053" y="1064"/>
                  </a:lnTo>
                  <a:lnTo>
                    <a:pt x="53045" y="1037"/>
                  </a:lnTo>
                  <a:lnTo>
                    <a:pt x="52973" y="983"/>
                  </a:lnTo>
                  <a:lnTo>
                    <a:pt x="52759" y="903"/>
                  </a:lnTo>
                  <a:lnTo>
                    <a:pt x="51893" y="751"/>
                  </a:lnTo>
                  <a:lnTo>
                    <a:pt x="49883" y="555"/>
                  </a:lnTo>
                  <a:lnTo>
                    <a:pt x="47026" y="385"/>
                  </a:lnTo>
                  <a:lnTo>
                    <a:pt x="43427" y="242"/>
                  </a:lnTo>
                  <a:lnTo>
                    <a:pt x="39194" y="126"/>
                  </a:lnTo>
                  <a:lnTo>
                    <a:pt x="34426" y="46"/>
                  </a:lnTo>
                  <a:lnTo>
                    <a:pt x="29246" y="10"/>
                  </a:lnTo>
                  <a:lnTo>
                    <a:pt x="2652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4"/>
            <p:cNvSpPr/>
            <p:nvPr/>
          </p:nvSpPr>
          <p:spPr>
            <a:xfrm flipH="1">
              <a:off x="2384157" y="2957925"/>
              <a:ext cx="1247695" cy="1753640"/>
            </a:xfrm>
            <a:custGeom>
              <a:rect b="b" l="l" r="r" t="t"/>
              <a:pathLst>
                <a:path extrusionOk="0" h="20924" w="11368">
                  <a:moveTo>
                    <a:pt x="0" y="0"/>
                  </a:moveTo>
                  <a:lnTo>
                    <a:pt x="0" y="20923"/>
                  </a:lnTo>
                  <a:lnTo>
                    <a:pt x="11368" y="20923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rgbClr val="FF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4"/>
            <p:cNvSpPr/>
            <p:nvPr/>
          </p:nvSpPr>
          <p:spPr>
            <a:xfrm flipH="1">
              <a:off x="1614777" y="3420375"/>
              <a:ext cx="1064401" cy="1291177"/>
            </a:xfrm>
            <a:custGeom>
              <a:rect b="b" l="l" r="r" t="t"/>
              <a:pathLst>
                <a:path extrusionOk="0" h="15406" w="9351">
                  <a:moveTo>
                    <a:pt x="1" y="1"/>
                  </a:moveTo>
                  <a:lnTo>
                    <a:pt x="1" y="15405"/>
                  </a:lnTo>
                  <a:lnTo>
                    <a:pt x="9351" y="15405"/>
                  </a:lnTo>
                  <a:lnTo>
                    <a:pt x="9351" y="1"/>
                  </a:lnTo>
                  <a:close/>
                </a:path>
              </a:pathLst>
            </a:custGeom>
            <a:solidFill>
              <a:srgbClr val="FF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4"/>
            <p:cNvSpPr/>
            <p:nvPr/>
          </p:nvSpPr>
          <p:spPr>
            <a:xfrm flipH="1">
              <a:off x="1053501" y="3936825"/>
              <a:ext cx="842021" cy="774717"/>
            </a:xfrm>
            <a:custGeom>
              <a:rect b="b" l="l" r="r" t="t"/>
              <a:pathLst>
                <a:path extrusionOk="0" h="9244" w="7091">
                  <a:moveTo>
                    <a:pt x="1" y="1"/>
                  </a:moveTo>
                  <a:lnTo>
                    <a:pt x="1" y="9243"/>
                  </a:lnTo>
                  <a:lnTo>
                    <a:pt x="7091" y="9243"/>
                  </a:lnTo>
                  <a:lnTo>
                    <a:pt x="7091" y="1"/>
                  </a:lnTo>
                  <a:close/>
                </a:path>
              </a:pathLst>
            </a:custGeom>
            <a:solidFill>
              <a:srgbClr val="FF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4"/>
            <p:cNvSpPr/>
            <p:nvPr/>
          </p:nvSpPr>
          <p:spPr>
            <a:xfrm flipH="1">
              <a:off x="1269046" y="4290078"/>
              <a:ext cx="118256" cy="421480"/>
            </a:xfrm>
            <a:custGeom>
              <a:rect b="b" l="l" r="r" t="t"/>
              <a:pathLst>
                <a:path extrusionOk="0" h="5029" w="1411">
                  <a:moveTo>
                    <a:pt x="706" y="1"/>
                  </a:moveTo>
                  <a:lnTo>
                    <a:pt x="607" y="18"/>
                  </a:lnTo>
                  <a:lnTo>
                    <a:pt x="509" y="63"/>
                  </a:lnTo>
                  <a:lnTo>
                    <a:pt x="348" y="215"/>
                  </a:lnTo>
                  <a:lnTo>
                    <a:pt x="223" y="456"/>
                  </a:lnTo>
                  <a:lnTo>
                    <a:pt x="125" y="760"/>
                  </a:lnTo>
                  <a:lnTo>
                    <a:pt x="36" y="1322"/>
                  </a:lnTo>
                  <a:lnTo>
                    <a:pt x="0" y="2188"/>
                  </a:lnTo>
                  <a:lnTo>
                    <a:pt x="63" y="3555"/>
                  </a:lnTo>
                  <a:lnTo>
                    <a:pt x="205" y="4885"/>
                  </a:lnTo>
                  <a:lnTo>
                    <a:pt x="232" y="5028"/>
                  </a:lnTo>
                  <a:lnTo>
                    <a:pt x="893" y="5028"/>
                  </a:lnTo>
                  <a:lnTo>
                    <a:pt x="1018" y="4689"/>
                  </a:lnTo>
                  <a:lnTo>
                    <a:pt x="1215" y="3894"/>
                  </a:lnTo>
                  <a:lnTo>
                    <a:pt x="1348" y="3028"/>
                  </a:lnTo>
                  <a:lnTo>
                    <a:pt x="1411" y="2153"/>
                  </a:lnTo>
                  <a:lnTo>
                    <a:pt x="1393" y="1349"/>
                  </a:lnTo>
                  <a:lnTo>
                    <a:pt x="1295" y="679"/>
                  </a:lnTo>
                  <a:lnTo>
                    <a:pt x="1152" y="304"/>
                  </a:lnTo>
                  <a:lnTo>
                    <a:pt x="1027" y="126"/>
                  </a:lnTo>
                  <a:lnTo>
                    <a:pt x="884" y="27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199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4"/>
            <p:cNvSpPr/>
            <p:nvPr/>
          </p:nvSpPr>
          <p:spPr>
            <a:xfrm flipH="1">
              <a:off x="1346823" y="4397104"/>
              <a:ext cx="152786" cy="314455"/>
            </a:xfrm>
            <a:custGeom>
              <a:rect b="b" l="l" r="r" t="t"/>
              <a:pathLst>
                <a:path extrusionOk="0" h="3752" w="1823">
                  <a:moveTo>
                    <a:pt x="313" y="1"/>
                  </a:moveTo>
                  <a:lnTo>
                    <a:pt x="197" y="45"/>
                  </a:lnTo>
                  <a:lnTo>
                    <a:pt x="99" y="152"/>
                  </a:lnTo>
                  <a:lnTo>
                    <a:pt x="36" y="322"/>
                  </a:lnTo>
                  <a:lnTo>
                    <a:pt x="18" y="429"/>
                  </a:lnTo>
                  <a:lnTo>
                    <a:pt x="1" y="670"/>
                  </a:lnTo>
                  <a:lnTo>
                    <a:pt x="54" y="1197"/>
                  </a:lnTo>
                  <a:lnTo>
                    <a:pt x="188" y="1751"/>
                  </a:lnTo>
                  <a:lnTo>
                    <a:pt x="385" y="2296"/>
                  </a:lnTo>
                  <a:lnTo>
                    <a:pt x="929" y="3492"/>
                  </a:lnTo>
                  <a:lnTo>
                    <a:pt x="1081" y="3751"/>
                  </a:lnTo>
                  <a:lnTo>
                    <a:pt x="1822" y="3751"/>
                  </a:lnTo>
                  <a:lnTo>
                    <a:pt x="1822" y="3206"/>
                  </a:lnTo>
                  <a:lnTo>
                    <a:pt x="1697" y="2224"/>
                  </a:lnTo>
                  <a:lnTo>
                    <a:pt x="1474" y="1403"/>
                  </a:lnTo>
                  <a:lnTo>
                    <a:pt x="1170" y="751"/>
                  </a:lnTo>
                  <a:lnTo>
                    <a:pt x="840" y="295"/>
                  </a:lnTo>
                  <a:lnTo>
                    <a:pt x="599" y="90"/>
                  </a:lnTo>
                  <a:lnTo>
                    <a:pt x="447" y="18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39C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4"/>
            <p:cNvSpPr/>
            <p:nvPr/>
          </p:nvSpPr>
          <p:spPr>
            <a:xfrm flipH="1">
              <a:off x="1153723" y="4471192"/>
              <a:ext cx="193182" cy="240367"/>
            </a:xfrm>
            <a:custGeom>
              <a:rect b="b" l="l" r="r" t="t"/>
              <a:pathLst>
                <a:path extrusionOk="0" h="2868" w="2305">
                  <a:moveTo>
                    <a:pt x="1804" y="1"/>
                  </a:moveTo>
                  <a:lnTo>
                    <a:pt x="1581" y="27"/>
                  </a:lnTo>
                  <a:lnTo>
                    <a:pt x="1375" y="117"/>
                  </a:lnTo>
                  <a:lnTo>
                    <a:pt x="1188" y="269"/>
                  </a:lnTo>
                  <a:lnTo>
                    <a:pt x="920" y="563"/>
                  </a:lnTo>
                  <a:lnTo>
                    <a:pt x="616" y="1072"/>
                  </a:lnTo>
                  <a:lnTo>
                    <a:pt x="268" y="1912"/>
                  </a:lnTo>
                  <a:lnTo>
                    <a:pt x="18" y="2769"/>
                  </a:lnTo>
                  <a:lnTo>
                    <a:pt x="0" y="2867"/>
                  </a:lnTo>
                  <a:lnTo>
                    <a:pt x="965" y="2867"/>
                  </a:lnTo>
                  <a:lnTo>
                    <a:pt x="1027" y="2787"/>
                  </a:lnTo>
                  <a:lnTo>
                    <a:pt x="1590" y="2037"/>
                  </a:lnTo>
                  <a:lnTo>
                    <a:pt x="2054" y="1269"/>
                  </a:lnTo>
                  <a:lnTo>
                    <a:pt x="2251" y="778"/>
                  </a:lnTo>
                  <a:lnTo>
                    <a:pt x="2304" y="456"/>
                  </a:lnTo>
                  <a:lnTo>
                    <a:pt x="2277" y="277"/>
                  </a:lnTo>
                  <a:lnTo>
                    <a:pt x="2188" y="135"/>
                  </a:lnTo>
                  <a:lnTo>
                    <a:pt x="2027" y="45"/>
                  </a:lnTo>
                  <a:lnTo>
                    <a:pt x="1920" y="18"/>
                  </a:lnTo>
                  <a:lnTo>
                    <a:pt x="1804" y="1"/>
                  </a:lnTo>
                  <a:close/>
                </a:path>
              </a:pathLst>
            </a:custGeom>
            <a:solidFill>
              <a:srgbClr val="39C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4"/>
            <p:cNvSpPr/>
            <p:nvPr/>
          </p:nvSpPr>
          <p:spPr>
            <a:xfrm flipH="1">
              <a:off x="1367775" y="4465996"/>
              <a:ext cx="83223" cy="245563"/>
            </a:xfrm>
            <a:custGeom>
              <a:rect b="b" l="l" r="r" t="t"/>
              <a:pathLst>
                <a:path extrusionOk="0" h="2930" w="993">
                  <a:moveTo>
                    <a:pt x="99" y="0"/>
                  </a:moveTo>
                  <a:lnTo>
                    <a:pt x="46" y="9"/>
                  </a:lnTo>
                  <a:lnTo>
                    <a:pt x="1" y="36"/>
                  </a:lnTo>
                  <a:lnTo>
                    <a:pt x="10" y="89"/>
                  </a:lnTo>
                  <a:lnTo>
                    <a:pt x="99" y="277"/>
                  </a:lnTo>
                  <a:lnTo>
                    <a:pt x="501" y="1393"/>
                  </a:lnTo>
                  <a:lnTo>
                    <a:pt x="769" y="2393"/>
                  </a:lnTo>
                  <a:lnTo>
                    <a:pt x="858" y="2929"/>
                  </a:lnTo>
                  <a:lnTo>
                    <a:pt x="992" y="2929"/>
                  </a:lnTo>
                  <a:lnTo>
                    <a:pt x="903" y="2375"/>
                  </a:lnTo>
                  <a:lnTo>
                    <a:pt x="635" y="1357"/>
                  </a:lnTo>
                  <a:lnTo>
                    <a:pt x="215" y="223"/>
                  </a:lnTo>
                  <a:lnTo>
                    <a:pt x="135" y="3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99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4"/>
            <p:cNvSpPr/>
            <p:nvPr/>
          </p:nvSpPr>
          <p:spPr>
            <a:xfrm flipH="1">
              <a:off x="1192695" y="4505638"/>
              <a:ext cx="119764" cy="205921"/>
            </a:xfrm>
            <a:custGeom>
              <a:rect b="b" l="l" r="r" t="t"/>
              <a:pathLst>
                <a:path extrusionOk="0" h="2457" w="1429">
                  <a:moveTo>
                    <a:pt x="1357" y="0"/>
                  </a:moveTo>
                  <a:lnTo>
                    <a:pt x="1304" y="27"/>
                  </a:lnTo>
                  <a:lnTo>
                    <a:pt x="1107" y="250"/>
                  </a:lnTo>
                  <a:lnTo>
                    <a:pt x="723" y="840"/>
                  </a:lnTo>
                  <a:lnTo>
                    <a:pt x="241" y="1840"/>
                  </a:lnTo>
                  <a:lnTo>
                    <a:pt x="0" y="2456"/>
                  </a:lnTo>
                  <a:lnTo>
                    <a:pt x="143" y="2456"/>
                  </a:lnTo>
                  <a:lnTo>
                    <a:pt x="375" y="1849"/>
                  </a:lnTo>
                  <a:lnTo>
                    <a:pt x="848" y="884"/>
                  </a:lnTo>
                  <a:lnTo>
                    <a:pt x="1206" y="331"/>
                  </a:lnTo>
                  <a:lnTo>
                    <a:pt x="1402" y="116"/>
                  </a:lnTo>
                  <a:lnTo>
                    <a:pt x="1429" y="72"/>
                  </a:lnTo>
                  <a:lnTo>
                    <a:pt x="1402" y="27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199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4"/>
            <p:cNvSpPr/>
            <p:nvPr/>
          </p:nvSpPr>
          <p:spPr>
            <a:xfrm flipH="1">
              <a:off x="3607876" y="4145673"/>
              <a:ext cx="157982" cy="565885"/>
            </a:xfrm>
            <a:custGeom>
              <a:rect b="b" l="l" r="r" t="t"/>
              <a:pathLst>
                <a:path extrusionOk="0" h="6752" w="1885">
                  <a:moveTo>
                    <a:pt x="938" y="0"/>
                  </a:moveTo>
                  <a:lnTo>
                    <a:pt x="706" y="36"/>
                  </a:lnTo>
                  <a:lnTo>
                    <a:pt x="510" y="179"/>
                  </a:lnTo>
                  <a:lnTo>
                    <a:pt x="340" y="411"/>
                  </a:lnTo>
                  <a:lnTo>
                    <a:pt x="215" y="732"/>
                  </a:lnTo>
                  <a:lnTo>
                    <a:pt x="117" y="1125"/>
                  </a:lnTo>
                  <a:lnTo>
                    <a:pt x="18" y="1813"/>
                  </a:lnTo>
                  <a:lnTo>
                    <a:pt x="1" y="2893"/>
                  </a:lnTo>
                  <a:lnTo>
                    <a:pt x="81" y="4063"/>
                  </a:lnTo>
                  <a:lnTo>
                    <a:pt x="260" y="5224"/>
                  </a:lnTo>
                  <a:lnTo>
                    <a:pt x="527" y="6296"/>
                  </a:lnTo>
                  <a:lnTo>
                    <a:pt x="688" y="6751"/>
                  </a:lnTo>
                  <a:lnTo>
                    <a:pt x="1581" y="6751"/>
                  </a:lnTo>
                  <a:lnTo>
                    <a:pt x="1617" y="6555"/>
                  </a:lnTo>
                  <a:lnTo>
                    <a:pt x="1813" y="4769"/>
                  </a:lnTo>
                  <a:lnTo>
                    <a:pt x="1885" y="2947"/>
                  </a:lnTo>
                  <a:lnTo>
                    <a:pt x="1840" y="1777"/>
                  </a:lnTo>
                  <a:lnTo>
                    <a:pt x="1715" y="1027"/>
                  </a:lnTo>
                  <a:lnTo>
                    <a:pt x="1590" y="616"/>
                  </a:lnTo>
                  <a:lnTo>
                    <a:pt x="1420" y="295"/>
                  </a:lnTo>
                  <a:lnTo>
                    <a:pt x="1206" y="80"/>
                  </a:lnTo>
                  <a:lnTo>
                    <a:pt x="1072" y="27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199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4"/>
            <p:cNvSpPr/>
            <p:nvPr/>
          </p:nvSpPr>
          <p:spPr>
            <a:xfrm flipH="1">
              <a:off x="3456682" y="4290078"/>
              <a:ext cx="205167" cy="421480"/>
            </a:xfrm>
            <a:custGeom>
              <a:rect b="b" l="l" r="r" t="t"/>
              <a:pathLst>
                <a:path extrusionOk="0" h="5029" w="2448">
                  <a:moveTo>
                    <a:pt x="2028" y="1"/>
                  </a:moveTo>
                  <a:lnTo>
                    <a:pt x="1840" y="18"/>
                  </a:lnTo>
                  <a:lnTo>
                    <a:pt x="1644" y="117"/>
                  </a:lnTo>
                  <a:lnTo>
                    <a:pt x="1430" y="286"/>
                  </a:lnTo>
                  <a:lnTo>
                    <a:pt x="1206" y="527"/>
                  </a:lnTo>
                  <a:lnTo>
                    <a:pt x="876" y="1010"/>
                  </a:lnTo>
                  <a:lnTo>
                    <a:pt x="474" y="1876"/>
                  </a:lnTo>
                  <a:lnTo>
                    <a:pt x="233" y="2688"/>
                  </a:lnTo>
                  <a:lnTo>
                    <a:pt x="117" y="3296"/>
                  </a:lnTo>
                  <a:lnTo>
                    <a:pt x="28" y="3957"/>
                  </a:lnTo>
                  <a:lnTo>
                    <a:pt x="1" y="4662"/>
                  </a:lnTo>
                  <a:lnTo>
                    <a:pt x="1" y="5028"/>
                  </a:lnTo>
                  <a:lnTo>
                    <a:pt x="1001" y="5028"/>
                  </a:lnTo>
                  <a:lnTo>
                    <a:pt x="1055" y="4939"/>
                  </a:lnTo>
                  <a:lnTo>
                    <a:pt x="1501" y="4082"/>
                  </a:lnTo>
                  <a:lnTo>
                    <a:pt x="1939" y="3081"/>
                  </a:lnTo>
                  <a:lnTo>
                    <a:pt x="2189" y="2340"/>
                  </a:lnTo>
                  <a:lnTo>
                    <a:pt x="2376" y="1599"/>
                  </a:lnTo>
                  <a:lnTo>
                    <a:pt x="2448" y="894"/>
                  </a:lnTo>
                  <a:lnTo>
                    <a:pt x="2421" y="572"/>
                  </a:lnTo>
                  <a:lnTo>
                    <a:pt x="2394" y="420"/>
                  </a:lnTo>
                  <a:lnTo>
                    <a:pt x="2314" y="197"/>
                  </a:lnTo>
                  <a:lnTo>
                    <a:pt x="2189" y="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9C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4"/>
            <p:cNvSpPr/>
            <p:nvPr/>
          </p:nvSpPr>
          <p:spPr>
            <a:xfrm flipH="1">
              <a:off x="3661768" y="4388890"/>
              <a:ext cx="258973" cy="322668"/>
            </a:xfrm>
            <a:custGeom>
              <a:rect b="b" l="l" r="r" t="t"/>
              <a:pathLst>
                <a:path extrusionOk="0" h="3850" w="3090">
                  <a:moveTo>
                    <a:pt x="670" y="0"/>
                  </a:moveTo>
                  <a:lnTo>
                    <a:pt x="518" y="18"/>
                  </a:lnTo>
                  <a:lnTo>
                    <a:pt x="366" y="54"/>
                  </a:lnTo>
                  <a:lnTo>
                    <a:pt x="161" y="188"/>
                  </a:lnTo>
                  <a:lnTo>
                    <a:pt x="36" y="375"/>
                  </a:lnTo>
                  <a:lnTo>
                    <a:pt x="0" y="616"/>
                  </a:lnTo>
                  <a:lnTo>
                    <a:pt x="36" y="893"/>
                  </a:lnTo>
                  <a:lnTo>
                    <a:pt x="125" y="1206"/>
                  </a:lnTo>
                  <a:lnTo>
                    <a:pt x="339" y="1706"/>
                  </a:lnTo>
                  <a:lnTo>
                    <a:pt x="741" y="2394"/>
                  </a:lnTo>
                  <a:lnTo>
                    <a:pt x="1170" y="3028"/>
                  </a:lnTo>
                  <a:lnTo>
                    <a:pt x="1715" y="3742"/>
                  </a:lnTo>
                  <a:lnTo>
                    <a:pt x="1804" y="3849"/>
                  </a:lnTo>
                  <a:lnTo>
                    <a:pt x="3090" y="3849"/>
                  </a:lnTo>
                  <a:lnTo>
                    <a:pt x="3063" y="3724"/>
                  </a:lnTo>
                  <a:lnTo>
                    <a:pt x="2831" y="2903"/>
                  </a:lnTo>
                  <a:lnTo>
                    <a:pt x="2590" y="2188"/>
                  </a:lnTo>
                  <a:lnTo>
                    <a:pt x="2259" y="1447"/>
                  </a:lnTo>
                  <a:lnTo>
                    <a:pt x="1858" y="759"/>
                  </a:lnTo>
                  <a:lnTo>
                    <a:pt x="1500" y="358"/>
                  </a:lnTo>
                  <a:lnTo>
                    <a:pt x="1241" y="161"/>
                  </a:lnTo>
                  <a:lnTo>
                    <a:pt x="965" y="36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39C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 flipH="1">
              <a:off x="3522556" y="4381431"/>
              <a:ext cx="110797" cy="330128"/>
            </a:xfrm>
            <a:custGeom>
              <a:rect b="b" l="l" r="r" t="t"/>
              <a:pathLst>
                <a:path extrusionOk="0" h="3939" w="1322">
                  <a:moveTo>
                    <a:pt x="1233" y="0"/>
                  </a:moveTo>
                  <a:lnTo>
                    <a:pt x="1170" y="27"/>
                  </a:lnTo>
                  <a:lnTo>
                    <a:pt x="1152" y="54"/>
                  </a:lnTo>
                  <a:lnTo>
                    <a:pt x="1036" y="304"/>
                  </a:lnTo>
                  <a:lnTo>
                    <a:pt x="482" y="1831"/>
                  </a:lnTo>
                  <a:lnTo>
                    <a:pt x="206" y="2849"/>
                  </a:lnTo>
                  <a:lnTo>
                    <a:pt x="63" y="3572"/>
                  </a:lnTo>
                  <a:lnTo>
                    <a:pt x="0" y="3938"/>
                  </a:lnTo>
                  <a:lnTo>
                    <a:pt x="179" y="3938"/>
                  </a:lnTo>
                  <a:lnTo>
                    <a:pt x="232" y="3572"/>
                  </a:lnTo>
                  <a:lnTo>
                    <a:pt x="384" y="2867"/>
                  </a:lnTo>
                  <a:lnTo>
                    <a:pt x="652" y="1875"/>
                  </a:lnTo>
                  <a:lnTo>
                    <a:pt x="1197" y="375"/>
                  </a:lnTo>
                  <a:lnTo>
                    <a:pt x="1313" y="134"/>
                  </a:lnTo>
                  <a:lnTo>
                    <a:pt x="1322" y="98"/>
                  </a:lnTo>
                  <a:lnTo>
                    <a:pt x="1304" y="36"/>
                  </a:lnTo>
                  <a:lnTo>
                    <a:pt x="1268" y="18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199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4"/>
            <p:cNvSpPr/>
            <p:nvPr/>
          </p:nvSpPr>
          <p:spPr>
            <a:xfrm flipH="1">
              <a:off x="3708114" y="4435991"/>
              <a:ext cx="159490" cy="275567"/>
            </a:xfrm>
            <a:custGeom>
              <a:rect b="b" l="l" r="r" t="t"/>
              <a:pathLst>
                <a:path extrusionOk="0" h="3288" w="1903">
                  <a:moveTo>
                    <a:pt x="54" y="1"/>
                  </a:moveTo>
                  <a:lnTo>
                    <a:pt x="27" y="28"/>
                  </a:lnTo>
                  <a:lnTo>
                    <a:pt x="0" y="54"/>
                  </a:lnTo>
                  <a:lnTo>
                    <a:pt x="0" y="117"/>
                  </a:lnTo>
                  <a:lnTo>
                    <a:pt x="27" y="153"/>
                  </a:lnTo>
                  <a:lnTo>
                    <a:pt x="286" y="438"/>
                  </a:lnTo>
                  <a:lnTo>
                    <a:pt x="768" y="1180"/>
                  </a:lnTo>
                  <a:lnTo>
                    <a:pt x="1197" y="2037"/>
                  </a:lnTo>
                  <a:lnTo>
                    <a:pt x="1563" y="2894"/>
                  </a:lnTo>
                  <a:lnTo>
                    <a:pt x="1715" y="3287"/>
                  </a:lnTo>
                  <a:lnTo>
                    <a:pt x="1902" y="3287"/>
                  </a:lnTo>
                  <a:lnTo>
                    <a:pt x="1750" y="2885"/>
                  </a:lnTo>
                  <a:lnTo>
                    <a:pt x="1384" y="2001"/>
                  </a:lnTo>
                  <a:lnTo>
                    <a:pt x="938" y="1108"/>
                  </a:lnTo>
                  <a:lnTo>
                    <a:pt x="554" y="519"/>
                  </a:lnTo>
                  <a:lnTo>
                    <a:pt x="286" y="171"/>
                  </a:lnTo>
                  <a:lnTo>
                    <a:pt x="152" y="2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99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7" name="Google Shape;7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825" y="4322313"/>
            <a:ext cx="3023851" cy="10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4"/>
          <p:cNvSpPr txBox="1"/>
          <p:nvPr>
            <p:ph type="ctrTitle"/>
          </p:nvPr>
        </p:nvSpPr>
        <p:spPr>
          <a:xfrm>
            <a:off x="3517151" y="2173500"/>
            <a:ext cx="5214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d" sz="2000"/>
              <a:t>Found a model with stable performance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d" sz="2000"/>
              <a:t>Model has been able to differentiate between positive and negative tone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d" sz="2000"/>
              <a:t>Prediction results meets expectations, overall this project has been successful!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STRETCH</a:t>
            </a:r>
            <a:r>
              <a:rPr lang="id"/>
              <a:t> GOALS</a:t>
            </a:r>
            <a:endParaRPr sz="2400"/>
          </a:p>
        </p:txBody>
      </p:sp>
      <p:grpSp>
        <p:nvGrpSpPr>
          <p:cNvPr id="714" name="Google Shape;714;p65"/>
          <p:cNvGrpSpPr/>
          <p:nvPr/>
        </p:nvGrpSpPr>
        <p:grpSpPr>
          <a:xfrm>
            <a:off x="266401" y="2525825"/>
            <a:ext cx="2171953" cy="830246"/>
            <a:chOff x="278110" y="2525825"/>
            <a:chExt cx="2171953" cy="830246"/>
          </a:xfrm>
        </p:grpSpPr>
        <p:sp>
          <p:nvSpPr>
            <p:cNvPr id="715" name="Google Shape;715;p65"/>
            <p:cNvSpPr txBox="1"/>
            <p:nvPr/>
          </p:nvSpPr>
          <p:spPr>
            <a:xfrm>
              <a:off x="278110" y="2525825"/>
              <a:ext cx="1364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Better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6" name="Google Shape;716;p65"/>
            <p:cNvSpPr txBox="1"/>
            <p:nvPr/>
          </p:nvSpPr>
          <p:spPr>
            <a:xfrm>
              <a:off x="469763" y="2804671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Build a model with better stability and performance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7" name="Google Shape;717;p65"/>
          <p:cNvGrpSpPr/>
          <p:nvPr/>
        </p:nvGrpSpPr>
        <p:grpSpPr>
          <a:xfrm>
            <a:off x="266400" y="1418025"/>
            <a:ext cx="2171954" cy="830243"/>
            <a:chOff x="278109" y="1418025"/>
            <a:chExt cx="2171954" cy="830243"/>
          </a:xfrm>
        </p:grpSpPr>
        <p:sp>
          <p:nvSpPr>
            <p:cNvPr id="718" name="Google Shape;718;p65"/>
            <p:cNvSpPr txBox="1"/>
            <p:nvPr/>
          </p:nvSpPr>
          <p:spPr>
            <a:xfrm>
              <a:off x="278109" y="1418025"/>
              <a:ext cx="1491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id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Local Context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9" name="Google Shape;719;p65"/>
            <p:cNvSpPr txBox="1"/>
            <p:nvPr/>
          </p:nvSpPr>
          <p:spPr>
            <a:xfrm>
              <a:off x="469763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Recreate a model using Indonesian datasets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0" name="Google Shape;720;p65"/>
          <p:cNvGrpSpPr/>
          <p:nvPr/>
        </p:nvGrpSpPr>
        <p:grpSpPr>
          <a:xfrm>
            <a:off x="6882754" y="2525825"/>
            <a:ext cx="2184796" cy="830247"/>
            <a:chOff x="6894463" y="2525825"/>
            <a:chExt cx="2184796" cy="830247"/>
          </a:xfrm>
        </p:grpSpPr>
        <p:sp>
          <p:nvSpPr>
            <p:cNvPr id="721" name="Google Shape;721;p65"/>
            <p:cNvSpPr txBox="1"/>
            <p:nvPr/>
          </p:nvSpPr>
          <p:spPr>
            <a:xfrm>
              <a:off x="7139159" y="2525825"/>
              <a:ext cx="194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id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Incorporate Emoji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2" name="Google Shape;722;p65"/>
            <p:cNvSpPr txBox="1"/>
            <p:nvPr/>
          </p:nvSpPr>
          <p:spPr>
            <a:xfrm>
              <a:off x="6894463" y="2804672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d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Redevelop the model to enable it to recognize emojis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3" name="Google Shape;723;p65"/>
          <p:cNvGrpSpPr/>
          <p:nvPr/>
        </p:nvGrpSpPr>
        <p:grpSpPr>
          <a:xfrm>
            <a:off x="6808492" y="1418025"/>
            <a:ext cx="2299208" cy="844643"/>
            <a:chOff x="6820201" y="1418025"/>
            <a:chExt cx="2299208" cy="844643"/>
          </a:xfrm>
        </p:grpSpPr>
        <p:sp>
          <p:nvSpPr>
            <p:cNvPr id="724" name="Google Shape;724;p65"/>
            <p:cNvSpPr txBox="1"/>
            <p:nvPr/>
          </p:nvSpPr>
          <p:spPr>
            <a:xfrm>
              <a:off x="6820209" y="1418025"/>
              <a:ext cx="22992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Implementation of the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5" name="Google Shape;725;p65"/>
            <p:cNvSpPr txBox="1"/>
            <p:nvPr/>
          </p:nvSpPr>
          <p:spPr>
            <a:xfrm>
              <a:off x="6820201" y="17112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Incorporate the model into an actual application or platform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6" name="Google Shape;726;p65"/>
          <p:cNvGrpSpPr/>
          <p:nvPr/>
        </p:nvGrpSpPr>
        <p:grpSpPr>
          <a:xfrm>
            <a:off x="2632307" y="1182623"/>
            <a:ext cx="3855923" cy="3547775"/>
            <a:chOff x="2644016" y="1182623"/>
            <a:chExt cx="3855923" cy="3547775"/>
          </a:xfrm>
        </p:grpSpPr>
        <p:grpSp>
          <p:nvGrpSpPr>
            <p:cNvPr id="727" name="Google Shape;727;p65"/>
            <p:cNvGrpSpPr/>
            <p:nvPr/>
          </p:nvGrpSpPr>
          <p:grpSpPr>
            <a:xfrm>
              <a:off x="2725982" y="3855549"/>
              <a:ext cx="3691994" cy="842912"/>
              <a:chOff x="2725982" y="3855549"/>
              <a:chExt cx="3691994" cy="842912"/>
            </a:xfrm>
          </p:grpSpPr>
          <p:sp>
            <p:nvSpPr>
              <p:cNvPr id="728" name="Google Shape;728;p65"/>
              <p:cNvSpPr/>
              <p:nvPr/>
            </p:nvSpPr>
            <p:spPr>
              <a:xfrm>
                <a:off x="2893370" y="3907523"/>
                <a:ext cx="739339" cy="739932"/>
              </a:xfrm>
              <a:custGeom>
                <a:rect b="b" l="l" r="r" t="t"/>
                <a:pathLst>
                  <a:path extrusionOk="0" h="5353" w="5349">
                    <a:moveTo>
                      <a:pt x="5221" y="2909"/>
                    </a:moveTo>
                    <a:cubicBezTo>
                      <a:pt x="5093" y="4316"/>
                      <a:pt x="3850" y="5353"/>
                      <a:pt x="2444" y="5225"/>
                    </a:cubicBezTo>
                    <a:cubicBezTo>
                      <a:pt x="1034" y="5093"/>
                      <a:pt x="1" y="3850"/>
                      <a:pt x="128" y="2444"/>
                    </a:cubicBezTo>
                    <a:cubicBezTo>
                      <a:pt x="256" y="1038"/>
                      <a:pt x="1499" y="1"/>
                      <a:pt x="2906" y="128"/>
                    </a:cubicBezTo>
                    <a:cubicBezTo>
                      <a:pt x="4312" y="256"/>
                      <a:pt x="5349" y="1503"/>
                      <a:pt x="5221" y="2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65"/>
              <p:cNvSpPr/>
              <p:nvPr/>
            </p:nvSpPr>
            <p:spPr>
              <a:xfrm>
                <a:off x="5495553" y="3855549"/>
                <a:ext cx="739753" cy="739932"/>
              </a:xfrm>
              <a:custGeom>
                <a:rect b="b" l="l" r="r" t="t"/>
                <a:pathLst>
                  <a:path extrusionOk="0" h="5353" w="5352">
                    <a:moveTo>
                      <a:pt x="5224" y="2909"/>
                    </a:moveTo>
                    <a:cubicBezTo>
                      <a:pt x="5096" y="4315"/>
                      <a:pt x="3850" y="5352"/>
                      <a:pt x="2443" y="5224"/>
                    </a:cubicBezTo>
                    <a:cubicBezTo>
                      <a:pt x="1037" y="5096"/>
                      <a:pt x="0" y="3853"/>
                      <a:pt x="128" y="2444"/>
                    </a:cubicBezTo>
                    <a:cubicBezTo>
                      <a:pt x="256" y="1037"/>
                      <a:pt x="1502" y="0"/>
                      <a:pt x="2909" y="132"/>
                    </a:cubicBezTo>
                    <a:cubicBezTo>
                      <a:pt x="4315" y="259"/>
                      <a:pt x="5352" y="1502"/>
                      <a:pt x="5224" y="2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65"/>
              <p:cNvSpPr/>
              <p:nvPr/>
            </p:nvSpPr>
            <p:spPr>
              <a:xfrm>
                <a:off x="3677784" y="3914434"/>
                <a:ext cx="622128" cy="622024"/>
              </a:xfrm>
              <a:custGeom>
                <a:rect b="b" l="l" r="r" t="t"/>
                <a:pathLst>
                  <a:path extrusionOk="0" h="4500" w="4501">
                    <a:moveTo>
                      <a:pt x="4390" y="2447"/>
                    </a:moveTo>
                    <a:cubicBezTo>
                      <a:pt x="4283" y="3630"/>
                      <a:pt x="3236" y="4500"/>
                      <a:pt x="2053" y="4393"/>
                    </a:cubicBezTo>
                    <a:cubicBezTo>
                      <a:pt x="871" y="4287"/>
                      <a:pt x="1" y="3239"/>
                      <a:pt x="107" y="2057"/>
                    </a:cubicBezTo>
                    <a:cubicBezTo>
                      <a:pt x="214" y="874"/>
                      <a:pt x="1261" y="0"/>
                      <a:pt x="2444" y="110"/>
                    </a:cubicBezTo>
                    <a:cubicBezTo>
                      <a:pt x="3626" y="217"/>
                      <a:pt x="4500" y="1265"/>
                      <a:pt x="4390" y="24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65"/>
              <p:cNvSpPr/>
              <p:nvPr/>
            </p:nvSpPr>
            <p:spPr>
              <a:xfrm>
                <a:off x="4946256" y="3946780"/>
                <a:ext cx="621990" cy="622162"/>
              </a:xfrm>
              <a:custGeom>
                <a:rect b="b" l="l" r="r" t="t"/>
                <a:pathLst>
                  <a:path extrusionOk="0" h="4501" w="4500">
                    <a:moveTo>
                      <a:pt x="4393" y="2448"/>
                    </a:moveTo>
                    <a:cubicBezTo>
                      <a:pt x="4287" y="3630"/>
                      <a:pt x="3239" y="4500"/>
                      <a:pt x="2056" y="4394"/>
                    </a:cubicBezTo>
                    <a:cubicBezTo>
                      <a:pt x="874" y="4287"/>
                      <a:pt x="0" y="3240"/>
                      <a:pt x="110" y="2057"/>
                    </a:cubicBezTo>
                    <a:cubicBezTo>
                      <a:pt x="217" y="874"/>
                      <a:pt x="1264" y="1"/>
                      <a:pt x="2447" y="111"/>
                    </a:cubicBezTo>
                    <a:cubicBezTo>
                      <a:pt x="3630" y="217"/>
                      <a:pt x="4500" y="1261"/>
                      <a:pt x="4393" y="24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65"/>
              <p:cNvSpPr/>
              <p:nvPr/>
            </p:nvSpPr>
            <p:spPr>
              <a:xfrm>
                <a:off x="5934411" y="4184395"/>
                <a:ext cx="481144" cy="480755"/>
              </a:xfrm>
              <a:custGeom>
                <a:rect b="b" l="l" r="r" t="t"/>
                <a:pathLst>
                  <a:path extrusionOk="0" h="3478" w="3481">
                    <a:moveTo>
                      <a:pt x="3395" y="1890"/>
                    </a:moveTo>
                    <a:cubicBezTo>
                      <a:pt x="3313" y="2803"/>
                      <a:pt x="2504" y="3477"/>
                      <a:pt x="1591" y="3396"/>
                    </a:cubicBezTo>
                    <a:cubicBezTo>
                      <a:pt x="675" y="3310"/>
                      <a:pt x="0" y="2501"/>
                      <a:pt x="85" y="1588"/>
                    </a:cubicBezTo>
                    <a:cubicBezTo>
                      <a:pt x="167" y="672"/>
                      <a:pt x="977" y="1"/>
                      <a:pt x="1889" y="82"/>
                    </a:cubicBezTo>
                    <a:cubicBezTo>
                      <a:pt x="2806" y="168"/>
                      <a:pt x="3480" y="974"/>
                      <a:pt x="3395" y="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65"/>
              <p:cNvSpPr/>
              <p:nvPr/>
            </p:nvSpPr>
            <p:spPr>
              <a:xfrm>
                <a:off x="3358213" y="3923281"/>
                <a:ext cx="480729" cy="480755"/>
              </a:xfrm>
              <a:custGeom>
                <a:rect b="b" l="l" r="r" t="t"/>
                <a:pathLst>
                  <a:path extrusionOk="0" h="3478" w="3478">
                    <a:moveTo>
                      <a:pt x="3396" y="1890"/>
                    </a:moveTo>
                    <a:cubicBezTo>
                      <a:pt x="3311" y="2802"/>
                      <a:pt x="2501" y="3477"/>
                      <a:pt x="1588" y="3392"/>
                    </a:cubicBezTo>
                    <a:cubicBezTo>
                      <a:pt x="672" y="3310"/>
                      <a:pt x="1" y="2500"/>
                      <a:pt x="82" y="1588"/>
                    </a:cubicBezTo>
                    <a:cubicBezTo>
                      <a:pt x="168" y="671"/>
                      <a:pt x="974" y="0"/>
                      <a:pt x="1890" y="82"/>
                    </a:cubicBezTo>
                    <a:cubicBezTo>
                      <a:pt x="2803" y="167"/>
                      <a:pt x="3477" y="973"/>
                      <a:pt x="3396" y="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65"/>
              <p:cNvSpPr/>
              <p:nvPr/>
            </p:nvSpPr>
            <p:spPr>
              <a:xfrm>
                <a:off x="2732893" y="4248671"/>
                <a:ext cx="376097" cy="375702"/>
              </a:xfrm>
              <a:custGeom>
                <a:rect b="b" l="l" r="r" t="t"/>
                <a:pathLst>
                  <a:path extrusionOk="0" h="2718" w="2721">
                    <a:moveTo>
                      <a:pt x="2653" y="1478"/>
                    </a:moveTo>
                    <a:cubicBezTo>
                      <a:pt x="2589" y="2192"/>
                      <a:pt x="1957" y="2718"/>
                      <a:pt x="1243" y="2654"/>
                    </a:cubicBezTo>
                    <a:cubicBezTo>
                      <a:pt x="526" y="2590"/>
                      <a:pt x="0" y="1958"/>
                      <a:pt x="64" y="1240"/>
                    </a:cubicBezTo>
                    <a:cubicBezTo>
                      <a:pt x="128" y="526"/>
                      <a:pt x="764" y="1"/>
                      <a:pt x="1478" y="65"/>
                    </a:cubicBezTo>
                    <a:cubicBezTo>
                      <a:pt x="2191" y="129"/>
                      <a:pt x="2721" y="761"/>
                      <a:pt x="2653" y="14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65"/>
              <p:cNvSpPr/>
              <p:nvPr/>
            </p:nvSpPr>
            <p:spPr>
              <a:xfrm>
                <a:off x="2725982" y="3977743"/>
                <a:ext cx="3691994" cy="720718"/>
              </a:xfrm>
              <a:custGeom>
                <a:rect b="b" l="l" r="r" t="t"/>
                <a:pathLst>
                  <a:path extrusionOk="0" h="5214" w="26711">
                    <a:moveTo>
                      <a:pt x="26572" y="5214"/>
                    </a:moveTo>
                    <a:cubicBezTo>
                      <a:pt x="26660" y="5022"/>
                      <a:pt x="26710" y="4809"/>
                      <a:pt x="26710" y="4582"/>
                    </a:cubicBezTo>
                    <a:cubicBezTo>
                      <a:pt x="26710" y="3761"/>
                      <a:pt x="26042" y="3094"/>
                      <a:pt x="25222" y="3094"/>
                    </a:cubicBezTo>
                    <a:cubicBezTo>
                      <a:pt x="25105" y="3094"/>
                      <a:pt x="24995" y="3108"/>
                      <a:pt x="24885" y="3133"/>
                    </a:cubicBezTo>
                    <a:cubicBezTo>
                      <a:pt x="24554" y="2668"/>
                      <a:pt x="24011" y="2362"/>
                      <a:pt x="23397" y="2362"/>
                    </a:cubicBezTo>
                    <a:cubicBezTo>
                      <a:pt x="23177" y="2362"/>
                      <a:pt x="22963" y="2401"/>
                      <a:pt x="22768" y="2476"/>
                    </a:cubicBezTo>
                    <a:cubicBezTo>
                      <a:pt x="22768" y="2444"/>
                      <a:pt x="22772" y="2412"/>
                      <a:pt x="22772" y="2383"/>
                    </a:cubicBezTo>
                    <a:cubicBezTo>
                      <a:pt x="22772" y="1066"/>
                      <a:pt x="21706" y="0"/>
                      <a:pt x="20392" y="0"/>
                    </a:cubicBezTo>
                    <a:cubicBezTo>
                      <a:pt x="19437" y="0"/>
                      <a:pt x="18613" y="565"/>
                      <a:pt x="18237" y="1375"/>
                    </a:cubicBezTo>
                    <a:cubicBezTo>
                      <a:pt x="18056" y="1332"/>
                      <a:pt x="17871" y="1307"/>
                      <a:pt x="17679" y="1307"/>
                    </a:cubicBezTo>
                    <a:cubicBezTo>
                      <a:pt x="16560" y="1307"/>
                      <a:pt x="15623" y="2078"/>
                      <a:pt x="15367" y="3119"/>
                    </a:cubicBezTo>
                    <a:cubicBezTo>
                      <a:pt x="15278" y="3101"/>
                      <a:pt x="15190" y="3094"/>
                      <a:pt x="15097" y="3094"/>
                    </a:cubicBezTo>
                    <a:cubicBezTo>
                      <a:pt x="14650" y="3094"/>
                      <a:pt x="14248" y="3275"/>
                      <a:pt x="13957" y="3566"/>
                    </a:cubicBezTo>
                    <a:cubicBezTo>
                      <a:pt x="13677" y="3328"/>
                      <a:pt x="13311" y="3182"/>
                      <a:pt x="12913" y="3182"/>
                    </a:cubicBezTo>
                    <a:cubicBezTo>
                      <a:pt x="12753" y="3182"/>
                      <a:pt x="12597" y="3207"/>
                      <a:pt x="12452" y="3250"/>
                    </a:cubicBezTo>
                    <a:cubicBezTo>
                      <a:pt x="12089" y="2401"/>
                      <a:pt x="11244" y="1805"/>
                      <a:pt x="10264" y="1805"/>
                    </a:cubicBezTo>
                    <a:cubicBezTo>
                      <a:pt x="9856" y="1805"/>
                      <a:pt x="9476" y="1908"/>
                      <a:pt x="9138" y="2089"/>
                    </a:cubicBezTo>
                    <a:cubicBezTo>
                      <a:pt x="8623" y="1318"/>
                      <a:pt x="7746" y="810"/>
                      <a:pt x="6748" y="810"/>
                    </a:cubicBezTo>
                    <a:cubicBezTo>
                      <a:pt x="5779" y="810"/>
                      <a:pt x="4923" y="1290"/>
                      <a:pt x="4401" y="2025"/>
                    </a:cubicBezTo>
                    <a:cubicBezTo>
                      <a:pt x="4141" y="1847"/>
                      <a:pt x="3829" y="1741"/>
                      <a:pt x="3492" y="1741"/>
                    </a:cubicBezTo>
                    <a:cubicBezTo>
                      <a:pt x="2604" y="1741"/>
                      <a:pt x="1883" y="2462"/>
                      <a:pt x="1883" y="3349"/>
                    </a:cubicBezTo>
                    <a:cubicBezTo>
                      <a:pt x="1883" y="3381"/>
                      <a:pt x="1883" y="3410"/>
                      <a:pt x="1883" y="3438"/>
                    </a:cubicBezTo>
                    <a:cubicBezTo>
                      <a:pt x="1794" y="3424"/>
                      <a:pt x="1702" y="3417"/>
                      <a:pt x="1609" y="3417"/>
                    </a:cubicBezTo>
                    <a:cubicBezTo>
                      <a:pt x="721" y="3417"/>
                      <a:pt x="1" y="4138"/>
                      <a:pt x="1" y="5026"/>
                    </a:cubicBezTo>
                    <a:cubicBezTo>
                      <a:pt x="1" y="5090"/>
                      <a:pt x="4" y="5150"/>
                      <a:pt x="11" y="52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6" name="Google Shape;736;p65"/>
            <p:cNvSpPr/>
            <p:nvPr/>
          </p:nvSpPr>
          <p:spPr>
            <a:xfrm>
              <a:off x="2644016" y="4696947"/>
              <a:ext cx="3855923" cy="33451"/>
            </a:xfrm>
            <a:custGeom>
              <a:rect b="b" l="l" r="r" t="t"/>
              <a:pathLst>
                <a:path extrusionOk="0" h="242" w="27897">
                  <a:moveTo>
                    <a:pt x="27896" y="0"/>
                  </a:moveTo>
                  <a:lnTo>
                    <a:pt x="1" y="0"/>
                  </a:lnTo>
                  <a:lnTo>
                    <a:pt x="1" y="242"/>
                  </a:lnTo>
                  <a:lnTo>
                    <a:pt x="27896" y="242"/>
                  </a:ln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5"/>
            <p:cNvSpPr/>
            <p:nvPr/>
          </p:nvSpPr>
          <p:spPr>
            <a:xfrm>
              <a:off x="4215748" y="3399948"/>
              <a:ext cx="712939" cy="153847"/>
            </a:xfrm>
            <a:custGeom>
              <a:rect b="b" l="l" r="r" t="t"/>
              <a:pathLst>
                <a:path extrusionOk="0" h="1113" w="5158">
                  <a:moveTo>
                    <a:pt x="5157" y="1112"/>
                  </a:moveTo>
                  <a:lnTo>
                    <a:pt x="1" y="1112"/>
                  </a:lnTo>
                  <a:lnTo>
                    <a:pt x="1" y="1"/>
                  </a:lnTo>
                  <a:lnTo>
                    <a:pt x="5157" y="1"/>
                  </a:lnTo>
                  <a:close/>
                </a:path>
              </a:pathLst>
            </a:custGeom>
            <a:solidFill>
              <a:srgbClr val="FBE6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5"/>
            <p:cNvSpPr/>
            <p:nvPr/>
          </p:nvSpPr>
          <p:spPr>
            <a:xfrm>
              <a:off x="4286933" y="3619455"/>
              <a:ext cx="570019" cy="122746"/>
            </a:xfrm>
            <a:custGeom>
              <a:rect b="b" l="l" r="r" t="t"/>
              <a:pathLst>
                <a:path extrusionOk="0" h="888" w="4124">
                  <a:moveTo>
                    <a:pt x="4124" y="888"/>
                  </a:moveTo>
                  <a:lnTo>
                    <a:pt x="1" y="888"/>
                  </a:lnTo>
                  <a:lnTo>
                    <a:pt x="1" y="0"/>
                  </a:lnTo>
                  <a:lnTo>
                    <a:pt x="4124" y="0"/>
                  </a:lnTo>
                  <a:close/>
                </a:path>
              </a:pathLst>
            </a:custGeom>
            <a:solidFill>
              <a:srgbClr val="FBE6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5"/>
            <p:cNvSpPr/>
            <p:nvPr/>
          </p:nvSpPr>
          <p:spPr>
            <a:xfrm>
              <a:off x="4172069" y="3554625"/>
              <a:ext cx="799741" cy="65935"/>
            </a:xfrm>
            <a:custGeom>
              <a:rect b="b" l="l" r="r" t="t"/>
              <a:pathLst>
                <a:path extrusionOk="0" h="477" w="5786">
                  <a:moveTo>
                    <a:pt x="5786" y="476"/>
                  </a:moveTo>
                  <a:lnTo>
                    <a:pt x="1" y="476"/>
                  </a:lnTo>
                  <a:lnTo>
                    <a:pt x="1" y="0"/>
                  </a:lnTo>
                  <a:lnTo>
                    <a:pt x="5786" y="0"/>
                  </a:lnTo>
                  <a:close/>
                </a:path>
              </a:pathLst>
            </a:custGeom>
            <a:solidFill>
              <a:srgbClr val="D66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5"/>
            <p:cNvSpPr/>
            <p:nvPr/>
          </p:nvSpPr>
          <p:spPr>
            <a:xfrm>
              <a:off x="4172069" y="3554625"/>
              <a:ext cx="799741" cy="33036"/>
            </a:xfrm>
            <a:custGeom>
              <a:rect b="b" l="l" r="r" t="t"/>
              <a:pathLst>
                <a:path extrusionOk="0" h="239" w="5786">
                  <a:moveTo>
                    <a:pt x="5786" y="238"/>
                  </a:moveTo>
                  <a:lnTo>
                    <a:pt x="1" y="238"/>
                  </a:lnTo>
                  <a:lnTo>
                    <a:pt x="1" y="0"/>
                  </a:lnTo>
                  <a:lnTo>
                    <a:pt x="5786" y="0"/>
                  </a:ln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5"/>
            <p:cNvSpPr/>
            <p:nvPr/>
          </p:nvSpPr>
          <p:spPr>
            <a:xfrm>
              <a:off x="4223626" y="3743031"/>
              <a:ext cx="697182" cy="65935"/>
            </a:xfrm>
            <a:custGeom>
              <a:rect b="b" l="l" r="r" t="t"/>
              <a:pathLst>
                <a:path extrusionOk="0" h="477" w="5044">
                  <a:moveTo>
                    <a:pt x="5044" y="477"/>
                  </a:moveTo>
                  <a:lnTo>
                    <a:pt x="1" y="477"/>
                  </a:lnTo>
                  <a:lnTo>
                    <a:pt x="1" y="1"/>
                  </a:lnTo>
                  <a:lnTo>
                    <a:pt x="5044" y="1"/>
                  </a:lnTo>
                  <a:close/>
                </a:path>
              </a:pathLst>
            </a:custGeom>
            <a:solidFill>
              <a:srgbClr val="D66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5"/>
            <p:cNvSpPr/>
            <p:nvPr/>
          </p:nvSpPr>
          <p:spPr>
            <a:xfrm>
              <a:off x="4223626" y="3743031"/>
              <a:ext cx="697182" cy="33036"/>
            </a:xfrm>
            <a:custGeom>
              <a:rect b="b" l="l" r="r" t="t"/>
              <a:pathLst>
                <a:path extrusionOk="0" h="239" w="5044">
                  <a:moveTo>
                    <a:pt x="5044" y="239"/>
                  </a:moveTo>
                  <a:lnTo>
                    <a:pt x="1" y="239"/>
                  </a:lnTo>
                  <a:lnTo>
                    <a:pt x="1" y="1"/>
                  </a:lnTo>
                  <a:lnTo>
                    <a:pt x="5044" y="1"/>
                  </a:ln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5"/>
            <p:cNvSpPr/>
            <p:nvPr/>
          </p:nvSpPr>
          <p:spPr>
            <a:xfrm>
              <a:off x="4215748" y="1352920"/>
              <a:ext cx="354534" cy="583320"/>
            </a:xfrm>
            <a:custGeom>
              <a:rect b="b" l="l" r="r" t="t"/>
              <a:pathLst>
                <a:path extrusionOk="0" h="4220" w="2565">
                  <a:moveTo>
                    <a:pt x="189" y="3314"/>
                  </a:moveTo>
                  <a:cubicBezTo>
                    <a:pt x="122" y="3516"/>
                    <a:pt x="58" y="3719"/>
                    <a:pt x="1" y="3921"/>
                  </a:cubicBezTo>
                  <a:cubicBezTo>
                    <a:pt x="420" y="4053"/>
                    <a:pt x="878" y="4156"/>
                    <a:pt x="1361" y="4219"/>
                  </a:cubicBezTo>
                  <a:cubicBezTo>
                    <a:pt x="1492" y="2263"/>
                    <a:pt x="2451" y="235"/>
                    <a:pt x="2565" y="0"/>
                  </a:cubicBezTo>
                  <a:cubicBezTo>
                    <a:pt x="2259" y="57"/>
                    <a:pt x="850" y="1648"/>
                    <a:pt x="189" y="33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5"/>
            <p:cNvSpPr/>
            <p:nvPr/>
          </p:nvSpPr>
          <p:spPr>
            <a:xfrm>
              <a:off x="4573192" y="1352367"/>
              <a:ext cx="353981" cy="583320"/>
            </a:xfrm>
            <a:custGeom>
              <a:rect b="b" l="l" r="r" t="t"/>
              <a:pathLst>
                <a:path extrusionOk="0" h="4220" w="2561">
                  <a:moveTo>
                    <a:pt x="2561" y="3915"/>
                  </a:moveTo>
                  <a:cubicBezTo>
                    <a:pt x="2536" y="3822"/>
                    <a:pt x="2507" y="3733"/>
                    <a:pt x="2483" y="3641"/>
                  </a:cubicBezTo>
                  <a:cubicBezTo>
                    <a:pt x="1872" y="1841"/>
                    <a:pt x="377" y="33"/>
                    <a:pt x="0" y="1"/>
                  </a:cubicBezTo>
                  <a:cubicBezTo>
                    <a:pt x="110" y="228"/>
                    <a:pt x="1076" y="2260"/>
                    <a:pt x="1204" y="4220"/>
                  </a:cubicBezTo>
                  <a:cubicBezTo>
                    <a:pt x="1687" y="4152"/>
                    <a:pt x="2142" y="4049"/>
                    <a:pt x="2561" y="39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5"/>
            <p:cNvSpPr/>
            <p:nvPr/>
          </p:nvSpPr>
          <p:spPr>
            <a:xfrm>
              <a:off x="4403869" y="1352367"/>
              <a:ext cx="335875" cy="594655"/>
            </a:xfrm>
            <a:custGeom>
              <a:rect b="b" l="l" r="r" t="t"/>
              <a:pathLst>
                <a:path extrusionOk="0" h="4302" w="2430">
                  <a:moveTo>
                    <a:pt x="2429" y="4220"/>
                  </a:moveTo>
                  <a:cubicBezTo>
                    <a:pt x="2301" y="2260"/>
                    <a:pt x="1335" y="228"/>
                    <a:pt x="1225" y="1"/>
                  </a:cubicBezTo>
                  <a:cubicBezTo>
                    <a:pt x="1222" y="1"/>
                    <a:pt x="1218" y="1"/>
                    <a:pt x="1215" y="1"/>
                  </a:cubicBezTo>
                  <a:cubicBezTo>
                    <a:pt x="1211" y="1"/>
                    <a:pt x="1207" y="1"/>
                    <a:pt x="1204" y="4"/>
                  </a:cubicBezTo>
                  <a:cubicBezTo>
                    <a:pt x="1090" y="239"/>
                    <a:pt x="131" y="2267"/>
                    <a:pt x="0" y="4223"/>
                  </a:cubicBezTo>
                  <a:cubicBezTo>
                    <a:pt x="391" y="4277"/>
                    <a:pt x="799" y="4302"/>
                    <a:pt x="1215" y="4302"/>
                  </a:cubicBezTo>
                  <a:cubicBezTo>
                    <a:pt x="1634" y="4302"/>
                    <a:pt x="2038" y="4273"/>
                    <a:pt x="2429" y="4220"/>
                  </a:cubicBezTo>
                  <a:close/>
                </a:path>
              </a:pathLst>
            </a:custGeom>
            <a:solidFill>
              <a:srgbClr val="C7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5"/>
            <p:cNvSpPr/>
            <p:nvPr/>
          </p:nvSpPr>
          <p:spPr>
            <a:xfrm>
              <a:off x="4117195" y="1893394"/>
              <a:ext cx="909626" cy="1546489"/>
            </a:xfrm>
            <a:custGeom>
              <a:rect b="b" l="l" r="r" t="t"/>
              <a:pathLst>
                <a:path extrusionOk="0" h="11188" w="6581">
                  <a:moveTo>
                    <a:pt x="6570" y="9926"/>
                  </a:moveTo>
                  <a:lnTo>
                    <a:pt x="6343" y="2593"/>
                  </a:lnTo>
                  <a:cubicBezTo>
                    <a:pt x="6321" y="1964"/>
                    <a:pt x="6147" y="998"/>
                    <a:pt x="5863" y="1"/>
                  </a:cubicBezTo>
                  <a:cubicBezTo>
                    <a:pt x="5103" y="246"/>
                    <a:pt x="4223" y="391"/>
                    <a:pt x="3292" y="391"/>
                  </a:cubicBezTo>
                  <a:cubicBezTo>
                    <a:pt x="2365" y="391"/>
                    <a:pt x="1474" y="253"/>
                    <a:pt x="717" y="11"/>
                  </a:cubicBezTo>
                  <a:cubicBezTo>
                    <a:pt x="433" y="1002"/>
                    <a:pt x="259" y="1964"/>
                    <a:pt x="238" y="2593"/>
                  </a:cubicBezTo>
                  <a:lnTo>
                    <a:pt x="11" y="9926"/>
                  </a:lnTo>
                  <a:cubicBezTo>
                    <a:pt x="0" y="10232"/>
                    <a:pt x="25" y="10509"/>
                    <a:pt x="82" y="10761"/>
                  </a:cubicBezTo>
                  <a:cubicBezTo>
                    <a:pt x="139" y="11010"/>
                    <a:pt x="355" y="11187"/>
                    <a:pt x="607" y="11187"/>
                  </a:cubicBezTo>
                  <a:lnTo>
                    <a:pt x="5973" y="11187"/>
                  </a:lnTo>
                  <a:cubicBezTo>
                    <a:pt x="6226" y="11187"/>
                    <a:pt x="6442" y="11010"/>
                    <a:pt x="6499" y="10761"/>
                  </a:cubicBezTo>
                  <a:cubicBezTo>
                    <a:pt x="6556" y="10509"/>
                    <a:pt x="6581" y="10232"/>
                    <a:pt x="6570" y="9926"/>
                  </a:cubicBezTo>
                  <a:close/>
                </a:path>
              </a:pathLst>
            </a:custGeom>
            <a:solidFill>
              <a:srgbClr val="E5CA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5"/>
            <p:cNvSpPr/>
            <p:nvPr/>
          </p:nvSpPr>
          <p:spPr>
            <a:xfrm>
              <a:off x="4233026" y="2017109"/>
              <a:ext cx="677969" cy="1138995"/>
            </a:xfrm>
            <a:custGeom>
              <a:rect b="b" l="l" r="r" t="t"/>
              <a:pathLst>
                <a:path extrusionOk="0" h="8240" w="4905">
                  <a:moveTo>
                    <a:pt x="4890" y="7306"/>
                  </a:moveTo>
                  <a:lnTo>
                    <a:pt x="4720" y="1858"/>
                  </a:lnTo>
                  <a:cubicBezTo>
                    <a:pt x="4709" y="1499"/>
                    <a:pt x="4628" y="988"/>
                    <a:pt x="4496" y="437"/>
                  </a:cubicBezTo>
                  <a:cubicBezTo>
                    <a:pt x="4432" y="167"/>
                    <a:pt x="4159" y="0"/>
                    <a:pt x="3889" y="61"/>
                  </a:cubicBezTo>
                  <a:cubicBezTo>
                    <a:pt x="3445" y="164"/>
                    <a:pt x="2958" y="221"/>
                    <a:pt x="2454" y="221"/>
                  </a:cubicBezTo>
                  <a:cubicBezTo>
                    <a:pt x="1950" y="221"/>
                    <a:pt x="1460" y="167"/>
                    <a:pt x="1012" y="68"/>
                  </a:cubicBezTo>
                  <a:cubicBezTo>
                    <a:pt x="742" y="8"/>
                    <a:pt x="472" y="171"/>
                    <a:pt x="409" y="441"/>
                  </a:cubicBezTo>
                  <a:cubicBezTo>
                    <a:pt x="277" y="991"/>
                    <a:pt x="199" y="1499"/>
                    <a:pt x="185" y="1858"/>
                  </a:cubicBezTo>
                  <a:lnTo>
                    <a:pt x="18" y="7306"/>
                  </a:lnTo>
                  <a:lnTo>
                    <a:pt x="14" y="7316"/>
                  </a:lnTo>
                  <a:cubicBezTo>
                    <a:pt x="0" y="7824"/>
                    <a:pt x="412" y="8240"/>
                    <a:pt x="920" y="8240"/>
                  </a:cubicBezTo>
                  <a:lnTo>
                    <a:pt x="3985" y="8240"/>
                  </a:lnTo>
                  <a:cubicBezTo>
                    <a:pt x="4493" y="8240"/>
                    <a:pt x="4905" y="7824"/>
                    <a:pt x="4890" y="7316"/>
                  </a:cubicBezTo>
                  <a:lnTo>
                    <a:pt x="4890" y="7306"/>
                  </a:lnTo>
                  <a:close/>
                </a:path>
              </a:pathLst>
            </a:custGeom>
            <a:solidFill>
              <a:srgbClr val="EED3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5"/>
            <p:cNvSpPr/>
            <p:nvPr/>
          </p:nvSpPr>
          <p:spPr>
            <a:xfrm>
              <a:off x="4169167" y="3357235"/>
              <a:ext cx="25709" cy="25157"/>
            </a:xfrm>
            <a:custGeom>
              <a:rect b="b" l="l" r="r" t="t"/>
              <a:pathLst>
                <a:path extrusionOk="0" h="182" w="186">
                  <a:moveTo>
                    <a:pt x="185" y="89"/>
                  </a:moveTo>
                  <a:cubicBezTo>
                    <a:pt x="185" y="143"/>
                    <a:pt x="143" y="182"/>
                    <a:pt x="93" y="182"/>
                  </a:cubicBezTo>
                  <a:cubicBezTo>
                    <a:pt x="43" y="182"/>
                    <a:pt x="0" y="143"/>
                    <a:pt x="0" y="89"/>
                  </a:cubicBezTo>
                  <a:cubicBezTo>
                    <a:pt x="0" y="40"/>
                    <a:pt x="43" y="1"/>
                    <a:pt x="93" y="1"/>
                  </a:cubicBezTo>
                  <a:cubicBezTo>
                    <a:pt x="143" y="1"/>
                    <a:pt x="185" y="40"/>
                    <a:pt x="185" y="89"/>
                  </a:cubicBez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5"/>
            <p:cNvSpPr/>
            <p:nvPr/>
          </p:nvSpPr>
          <p:spPr>
            <a:xfrm>
              <a:off x="4266890" y="3357235"/>
              <a:ext cx="25156" cy="25157"/>
            </a:xfrm>
            <a:custGeom>
              <a:rect b="b" l="l" r="r" t="t"/>
              <a:pathLst>
                <a:path extrusionOk="0" h="182" w="182">
                  <a:moveTo>
                    <a:pt x="181" y="89"/>
                  </a:moveTo>
                  <a:cubicBezTo>
                    <a:pt x="181" y="143"/>
                    <a:pt x="142" y="182"/>
                    <a:pt x="93" y="182"/>
                  </a:cubicBezTo>
                  <a:cubicBezTo>
                    <a:pt x="39" y="182"/>
                    <a:pt x="0" y="143"/>
                    <a:pt x="0" y="89"/>
                  </a:cubicBezTo>
                  <a:cubicBezTo>
                    <a:pt x="0" y="40"/>
                    <a:pt x="39" y="1"/>
                    <a:pt x="93" y="1"/>
                  </a:cubicBezTo>
                  <a:cubicBezTo>
                    <a:pt x="142" y="1"/>
                    <a:pt x="181" y="40"/>
                    <a:pt x="181" y="89"/>
                  </a:cubicBez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5"/>
            <p:cNvSpPr/>
            <p:nvPr/>
          </p:nvSpPr>
          <p:spPr>
            <a:xfrm>
              <a:off x="4364061" y="3357235"/>
              <a:ext cx="25709" cy="25157"/>
            </a:xfrm>
            <a:custGeom>
              <a:rect b="b" l="l" r="r" t="t"/>
              <a:pathLst>
                <a:path extrusionOk="0" h="182" w="186">
                  <a:moveTo>
                    <a:pt x="185" y="89"/>
                  </a:moveTo>
                  <a:cubicBezTo>
                    <a:pt x="185" y="143"/>
                    <a:pt x="146" y="182"/>
                    <a:pt x="93" y="182"/>
                  </a:cubicBezTo>
                  <a:cubicBezTo>
                    <a:pt x="43" y="182"/>
                    <a:pt x="0" y="143"/>
                    <a:pt x="0" y="89"/>
                  </a:cubicBezTo>
                  <a:cubicBezTo>
                    <a:pt x="0" y="40"/>
                    <a:pt x="43" y="1"/>
                    <a:pt x="93" y="1"/>
                  </a:cubicBezTo>
                  <a:cubicBezTo>
                    <a:pt x="146" y="1"/>
                    <a:pt x="185" y="40"/>
                    <a:pt x="185" y="89"/>
                  </a:cubicBez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5"/>
            <p:cNvSpPr/>
            <p:nvPr/>
          </p:nvSpPr>
          <p:spPr>
            <a:xfrm>
              <a:off x="4461784" y="3357235"/>
              <a:ext cx="25571" cy="25157"/>
            </a:xfrm>
            <a:custGeom>
              <a:rect b="b" l="l" r="r" t="t"/>
              <a:pathLst>
                <a:path extrusionOk="0" h="182" w="185">
                  <a:moveTo>
                    <a:pt x="185" y="89"/>
                  </a:moveTo>
                  <a:cubicBezTo>
                    <a:pt x="185" y="143"/>
                    <a:pt x="142" y="182"/>
                    <a:pt x="92" y="182"/>
                  </a:cubicBezTo>
                  <a:cubicBezTo>
                    <a:pt x="43" y="182"/>
                    <a:pt x="0" y="143"/>
                    <a:pt x="0" y="89"/>
                  </a:cubicBezTo>
                  <a:cubicBezTo>
                    <a:pt x="0" y="40"/>
                    <a:pt x="43" y="1"/>
                    <a:pt x="92" y="1"/>
                  </a:cubicBezTo>
                  <a:cubicBezTo>
                    <a:pt x="142" y="1"/>
                    <a:pt x="185" y="40"/>
                    <a:pt x="185" y="89"/>
                  </a:cubicBez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5"/>
            <p:cNvSpPr/>
            <p:nvPr/>
          </p:nvSpPr>
          <p:spPr>
            <a:xfrm>
              <a:off x="4559370" y="3357235"/>
              <a:ext cx="25709" cy="25157"/>
            </a:xfrm>
            <a:custGeom>
              <a:rect b="b" l="l" r="r" t="t"/>
              <a:pathLst>
                <a:path extrusionOk="0" h="182" w="186">
                  <a:moveTo>
                    <a:pt x="185" y="89"/>
                  </a:moveTo>
                  <a:cubicBezTo>
                    <a:pt x="185" y="143"/>
                    <a:pt x="143" y="182"/>
                    <a:pt x="93" y="182"/>
                  </a:cubicBezTo>
                  <a:cubicBezTo>
                    <a:pt x="40" y="182"/>
                    <a:pt x="1" y="143"/>
                    <a:pt x="1" y="89"/>
                  </a:cubicBezTo>
                  <a:cubicBezTo>
                    <a:pt x="1" y="40"/>
                    <a:pt x="40" y="1"/>
                    <a:pt x="93" y="1"/>
                  </a:cubicBezTo>
                  <a:cubicBezTo>
                    <a:pt x="143" y="1"/>
                    <a:pt x="185" y="40"/>
                    <a:pt x="185" y="89"/>
                  </a:cubicBez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5"/>
            <p:cNvSpPr/>
            <p:nvPr/>
          </p:nvSpPr>
          <p:spPr>
            <a:xfrm>
              <a:off x="4657093" y="3357235"/>
              <a:ext cx="25156" cy="25157"/>
            </a:xfrm>
            <a:custGeom>
              <a:rect b="b" l="l" r="r" t="t"/>
              <a:pathLst>
                <a:path extrusionOk="0" h="182" w="182">
                  <a:moveTo>
                    <a:pt x="182" y="89"/>
                  </a:moveTo>
                  <a:cubicBezTo>
                    <a:pt x="182" y="143"/>
                    <a:pt x="143" y="182"/>
                    <a:pt x="89" y="182"/>
                  </a:cubicBezTo>
                  <a:cubicBezTo>
                    <a:pt x="40" y="182"/>
                    <a:pt x="0" y="143"/>
                    <a:pt x="0" y="89"/>
                  </a:cubicBezTo>
                  <a:cubicBezTo>
                    <a:pt x="0" y="40"/>
                    <a:pt x="40" y="1"/>
                    <a:pt x="89" y="1"/>
                  </a:cubicBezTo>
                  <a:cubicBezTo>
                    <a:pt x="143" y="1"/>
                    <a:pt x="182" y="40"/>
                    <a:pt x="182" y="89"/>
                  </a:cubicBez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5"/>
            <p:cNvSpPr/>
            <p:nvPr/>
          </p:nvSpPr>
          <p:spPr>
            <a:xfrm>
              <a:off x="4754264" y="3357235"/>
              <a:ext cx="25709" cy="25157"/>
            </a:xfrm>
            <a:custGeom>
              <a:rect b="b" l="l" r="r" t="t"/>
              <a:pathLst>
                <a:path extrusionOk="0" h="182" w="186">
                  <a:moveTo>
                    <a:pt x="185" y="89"/>
                  </a:moveTo>
                  <a:cubicBezTo>
                    <a:pt x="185" y="143"/>
                    <a:pt x="143" y="182"/>
                    <a:pt x="93" y="182"/>
                  </a:cubicBezTo>
                  <a:cubicBezTo>
                    <a:pt x="43" y="182"/>
                    <a:pt x="1" y="143"/>
                    <a:pt x="1" y="89"/>
                  </a:cubicBezTo>
                  <a:cubicBezTo>
                    <a:pt x="1" y="40"/>
                    <a:pt x="43" y="1"/>
                    <a:pt x="93" y="1"/>
                  </a:cubicBezTo>
                  <a:cubicBezTo>
                    <a:pt x="143" y="1"/>
                    <a:pt x="185" y="40"/>
                    <a:pt x="185" y="89"/>
                  </a:cubicBez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5"/>
            <p:cNvSpPr/>
            <p:nvPr/>
          </p:nvSpPr>
          <p:spPr>
            <a:xfrm>
              <a:off x="4851988" y="3357235"/>
              <a:ext cx="25709" cy="25157"/>
            </a:xfrm>
            <a:custGeom>
              <a:rect b="b" l="l" r="r" t="t"/>
              <a:pathLst>
                <a:path extrusionOk="0" h="182" w="186">
                  <a:moveTo>
                    <a:pt x="185" y="89"/>
                  </a:moveTo>
                  <a:cubicBezTo>
                    <a:pt x="185" y="143"/>
                    <a:pt x="142" y="182"/>
                    <a:pt x="93" y="182"/>
                  </a:cubicBezTo>
                  <a:cubicBezTo>
                    <a:pt x="43" y="182"/>
                    <a:pt x="0" y="143"/>
                    <a:pt x="0" y="89"/>
                  </a:cubicBezTo>
                  <a:cubicBezTo>
                    <a:pt x="0" y="40"/>
                    <a:pt x="43" y="1"/>
                    <a:pt x="93" y="1"/>
                  </a:cubicBezTo>
                  <a:cubicBezTo>
                    <a:pt x="142" y="1"/>
                    <a:pt x="185" y="40"/>
                    <a:pt x="185" y="89"/>
                  </a:cubicBez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5"/>
            <p:cNvSpPr/>
            <p:nvPr/>
          </p:nvSpPr>
          <p:spPr>
            <a:xfrm>
              <a:off x="4949711" y="3357235"/>
              <a:ext cx="25156" cy="25157"/>
            </a:xfrm>
            <a:custGeom>
              <a:rect b="b" l="l" r="r" t="t"/>
              <a:pathLst>
                <a:path extrusionOk="0" h="182" w="182">
                  <a:moveTo>
                    <a:pt x="181" y="89"/>
                  </a:moveTo>
                  <a:cubicBezTo>
                    <a:pt x="181" y="143"/>
                    <a:pt x="142" y="182"/>
                    <a:pt x="92" y="182"/>
                  </a:cubicBezTo>
                  <a:cubicBezTo>
                    <a:pt x="39" y="182"/>
                    <a:pt x="0" y="143"/>
                    <a:pt x="0" y="89"/>
                  </a:cubicBezTo>
                  <a:cubicBezTo>
                    <a:pt x="0" y="40"/>
                    <a:pt x="39" y="1"/>
                    <a:pt x="92" y="1"/>
                  </a:cubicBezTo>
                  <a:cubicBezTo>
                    <a:pt x="142" y="1"/>
                    <a:pt x="181" y="40"/>
                    <a:pt x="181" y="89"/>
                  </a:cubicBezTo>
                  <a:close/>
                </a:path>
              </a:pathLst>
            </a:custGeom>
            <a:solidFill>
              <a:srgbClr val="EA7B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5"/>
            <p:cNvSpPr/>
            <p:nvPr/>
          </p:nvSpPr>
          <p:spPr>
            <a:xfrm>
              <a:off x="4276151" y="2085808"/>
              <a:ext cx="592134" cy="592167"/>
            </a:xfrm>
            <a:custGeom>
              <a:rect b="b" l="l" r="r" t="t"/>
              <a:pathLst>
                <a:path extrusionOk="0" h="4284" w="4284">
                  <a:moveTo>
                    <a:pt x="4284" y="2142"/>
                  </a:moveTo>
                  <a:cubicBezTo>
                    <a:pt x="4284" y="3325"/>
                    <a:pt x="3325" y="4284"/>
                    <a:pt x="2142" y="4284"/>
                  </a:cubicBezTo>
                  <a:cubicBezTo>
                    <a:pt x="960" y="4284"/>
                    <a:pt x="1" y="3325"/>
                    <a:pt x="1" y="2142"/>
                  </a:cubicBezTo>
                  <a:cubicBezTo>
                    <a:pt x="1" y="960"/>
                    <a:pt x="960" y="1"/>
                    <a:pt x="2142" y="1"/>
                  </a:cubicBezTo>
                  <a:cubicBezTo>
                    <a:pt x="3325" y="1"/>
                    <a:pt x="4284" y="960"/>
                    <a:pt x="4284" y="21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5"/>
            <p:cNvSpPr/>
            <p:nvPr/>
          </p:nvSpPr>
          <p:spPr>
            <a:xfrm>
              <a:off x="4362540" y="2172201"/>
              <a:ext cx="419359" cy="419382"/>
            </a:xfrm>
            <a:custGeom>
              <a:rect b="b" l="l" r="r" t="t"/>
              <a:pathLst>
                <a:path extrusionOk="0" h="3034" w="3034">
                  <a:moveTo>
                    <a:pt x="3034" y="1517"/>
                  </a:moveTo>
                  <a:cubicBezTo>
                    <a:pt x="3034" y="2355"/>
                    <a:pt x="2355" y="3034"/>
                    <a:pt x="1517" y="3034"/>
                  </a:cubicBezTo>
                  <a:cubicBezTo>
                    <a:pt x="679" y="3034"/>
                    <a:pt x="1" y="2355"/>
                    <a:pt x="1" y="1517"/>
                  </a:cubicBezTo>
                  <a:cubicBezTo>
                    <a:pt x="1" y="679"/>
                    <a:pt x="679" y="1"/>
                    <a:pt x="1517" y="1"/>
                  </a:cubicBezTo>
                  <a:cubicBezTo>
                    <a:pt x="2355" y="1"/>
                    <a:pt x="3034" y="679"/>
                    <a:pt x="3034" y="1517"/>
                  </a:cubicBezTo>
                  <a:close/>
                </a:path>
              </a:pathLst>
            </a:custGeom>
            <a:solidFill>
              <a:srgbClr val="F5D7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5"/>
            <p:cNvSpPr/>
            <p:nvPr/>
          </p:nvSpPr>
          <p:spPr>
            <a:xfrm>
              <a:off x="4391014" y="2199709"/>
              <a:ext cx="362413" cy="361880"/>
            </a:xfrm>
            <a:custGeom>
              <a:rect b="b" l="l" r="r" t="t"/>
              <a:pathLst>
                <a:path extrusionOk="0" h="2618" w="2622">
                  <a:moveTo>
                    <a:pt x="2622" y="1307"/>
                  </a:moveTo>
                  <a:cubicBezTo>
                    <a:pt x="2622" y="2032"/>
                    <a:pt x="2032" y="2618"/>
                    <a:pt x="1311" y="2618"/>
                  </a:cubicBezTo>
                  <a:cubicBezTo>
                    <a:pt x="587" y="2618"/>
                    <a:pt x="1" y="2032"/>
                    <a:pt x="1" y="1307"/>
                  </a:cubicBezTo>
                  <a:cubicBezTo>
                    <a:pt x="1" y="587"/>
                    <a:pt x="587" y="1"/>
                    <a:pt x="1311" y="1"/>
                  </a:cubicBezTo>
                  <a:cubicBezTo>
                    <a:pt x="2032" y="1"/>
                    <a:pt x="2622" y="587"/>
                    <a:pt x="2622" y="1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5"/>
            <p:cNvSpPr/>
            <p:nvPr/>
          </p:nvSpPr>
          <p:spPr>
            <a:xfrm>
              <a:off x="4502422" y="2298819"/>
              <a:ext cx="119422" cy="119429"/>
            </a:xfrm>
            <a:custGeom>
              <a:rect b="b" l="l" r="r" t="t"/>
              <a:pathLst>
                <a:path extrusionOk="0" h="864" w="864">
                  <a:moveTo>
                    <a:pt x="864" y="431"/>
                  </a:moveTo>
                  <a:cubicBezTo>
                    <a:pt x="864" y="669"/>
                    <a:pt x="668" y="864"/>
                    <a:pt x="431" y="864"/>
                  </a:cubicBezTo>
                  <a:cubicBezTo>
                    <a:pt x="193" y="864"/>
                    <a:pt x="1" y="669"/>
                    <a:pt x="1" y="431"/>
                  </a:cubicBezTo>
                  <a:cubicBezTo>
                    <a:pt x="1" y="193"/>
                    <a:pt x="193" y="1"/>
                    <a:pt x="431" y="1"/>
                  </a:cubicBezTo>
                  <a:cubicBezTo>
                    <a:pt x="668" y="1"/>
                    <a:pt x="864" y="193"/>
                    <a:pt x="864" y="4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5"/>
            <p:cNvSpPr/>
            <p:nvPr/>
          </p:nvSpPr>
          <p:spPr>
            <a:xfrm>
              <a:off x="4455288" y="2254724"/>
              <a:ext cx="50727" cy="50729"/>
            </a:xfrm>
            <a:custGeom>
              <a:rect b="b" l="l" r="r" t="t"/>
              <a:pathLst>
                <a:path extrusionOk="0" h="367" w="367">
                  <a:moveTo>
                    <a:pt x="367" y="185"/>
                  </a:moveTo>
                  <a:cubicBezTo>
                    <a:pt x="367" y="284"/>
                    <a:pt x="285" y="366"/>
                    <a:pt x="186" y="366"/>
                  </a:cubicBezTo>
                  <a:cubicBezTo>
                    <a:pt x="83" y="366"/>
                    <a:pt x="1" y="284"/>
                    <a:pt x="1" y="185"/>
                  </a:cubicBezTo>
                  <a:cubicBezTo>
                    <a:pt x="1" y="82"/>
                    <a:pt x="83" y="0"/>
                    <a:pt x="186" y="0"/>
                  </a:cubicBezTo>
                  <a:cubicBezTo>
                    <a:pt x="285" y="0"/>
                    <a:pt x="367" y="82"/>
                    <a:pt x="367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5"/>
            <p:cNvSpPr/>
            <p:nvPr/>
          </p:nvSpPr>
          <p:spPr>
            <a:xfrm>
              <a:off x="4559370" y="2117186"/>
              <a:ext cx="25709" cy="25296"/>
            </a:xfrm>
            <a:custGeom>
              <a:rect b="b" l="l" r="r" t="t"/>
              <a:pathLst>
                <a:path extrusionOk="0" h="183" w="186">
                  <a:moveTo>
                    <a:pt x="185" y="93"/>
                  </a:moveTo>
                  <a:cubicBezTo>
                    <a:pt x="185" y="143"/>
                    <a:pt x="143" y="182"/>
                    <a:pt x="93" y="182"/>
                  </a:cubicBezTo>
                  <a:cubicBezTo>
                    <a:pt x="40" y="182"/>
                    <a:pt x="1" y="143"/>
                    <a:pt x="1" y="93"/>
                  </a:cubicBezTo>
                  <a:cubicBezTo>
                    <a:pt x="1" y="40"/>
                    <a:pt x="40" y="1"/>
                    <a:pt x="93" y="1"/>
                  </a:cubicBezTo>
                  <a:cubicBezTo>
                    <a:pt x="143" y="1"/>
                    <a:pt x="185" y="40"/>
                    <a:pt x="185" y="93"/>
                  </a:cubicBezTo>
                  <a:close/>
                </a:path>
              </a:pathLst>
            </a:custGeom>
            <a:solidFill>
              <a:srgbClr val="FCE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5"/>
            <p:cNvSpPr/>
            <p:nvPr/>
          </p:nvSpPr>
          <p:spPr>
            <a:xfrm>
              <a:off x="4572224" y="2621444"/>
              <a:ext cx="25156" cy="25572"/>
            </a:xfrm>
            <a:custGeom>
              <a:rect b="b" l="l" r="r" t="t"/>
              <a:pathLst>
                <a:path extrusionOk="0" h="185" w="182">
                  <a:moveTo>
                    <a:pt x="181" y="92"/>
                  </a:moveTo>
                  <a:cubicBezTo>
                    <a:pt x="181" y="142"/>
                    <a:pt x="142" y="185"/>
                    <a:pt x="92" y="185"/>
                  </a:cubicBezTo>
                  <a:cubicBezTo>
                    <a:pt x="39" y="185"/>
                    <a:pt x="0" y="142"/>
                    <a:pt x="0" y="92"/>
                  </a:cubicBezTo>
                  <a:cubicBezTo>
                    <a:pt x="0" y="43"/>
                    <a:pt x="39" y="0"/>
                    <a:pt x="92" y="0"/>
                  </a:cubicBezTo>
                  <a:cubicBezTo>
                    <a:pt x="142" y="0"/>
                    <a:pt x="181" y="43"/>
                    <a:pt x="181" y="92"/>
                  </a:cubicBezTo>
                  <a:close/>
                </a:path>
              </a:pathLst>
            </a:custGeom>
            <a:solidFill>
              <a:srgbClr val="FCE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5"/>
            <p:cNvSpPr/>
            <p:nvPr/>
          </p:nvSpPr>
          <p:spPr>
            <a:xfrm>
              <a:off x="4736157" y="2190447"/>
              <a:ext cx="25571" cy="25572"/>
            </a:xfrm>
            <a:custGeom>
              <a:rect b="b" l="l" r="r" t="t"/>
              <a:pathLst>
                <a:path extrusionOk="0" h="185" w="185">
                  <a:moveTo>
                    <a:pt x="185" y="92"/>
                  </a:moveTo>
                  <a:cubicBezTo>
                    <a:pt x="185" y="146"/>
                    <a:pt x="142" y="185"/>
                    <a:pt x="93" y="185"/>
                  </a:cubicBezTo>
                  <a:cubicBezTo>
                    <a:pt x="43" y="185"/>
                    <a:pt x="0" y="146"/>
                    <a:pt x="0" y="92"/>
                  </a:cubicBezTo>
                  <a:cubicBezTo>
                    <a:pt x="0" y="43"/>
                    <a:pt x="43" y="0"/>
                    <a:pt x="93" y="0"/>
                  </a:cubicBezTo>
                  <a:cubicBezTo>
                    <a:pt x="142" y="0"/>
                    <a:pt x="185" y="43"/>
                    <a:pt x="185" y="92"/>
                  </a:cubicBezTo>
                  <a:close/>
                </a:path>
              </a:pathLst>
            </a:custGeom>
            <a:solidFill>
              <a:srgbClr val="FCE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5"/>
            <p:cNvSpPr/>
            <p:nvPr/>
          </p:nvSpPr>
          <p:spPr>
            <a:xfrm>
              <a:off x="4811765" y="2369592"/>
              <a:ext cx="25571" cy="25157"/>
            </a:xfrm>
            <a:custGeom>
              <a:rect b="b" l="l" r="r" t="t"/>
              <a:pathLst>
                <a:path extrusionOk="0" h="182" w="185">
                  <a:moveTo>
                    <a:pt x="185" y="93"/>
                  </a:moveTo>
                  <a:cubicBezTo>
                    <a:pt x="185" y="142"/>
                    <a:pt x="146" y="181"/>
                    <a:pt x="92" y="181"/>
                  </a:cubicBezTo>
                  <a:cubicBezTo>
                    <a:pt x="43" y="181"/>
                    <a:pt x="0" y="142"/>
                    <a:pt x="0" y="93"/>
                  </a:cubicBezTo>
                  <a:cubicBezTo>
                    <a:pt x="0" y="39"/>
                    <a:pt x="43" y="0"/>
                    <a:pt x="92" y="0"/>
                  </a:cubicBezTo>
                  <a:cubicBezTo>
                    <a:pt x="146" y="0"/>
                    <a:pt x="185" y="39"/>
                    <a:pt x="185" y="93"/>
                  </a:cubicBezTo>
                  <a:close/>
                </a:path>
              </a:pathLst>
            </a:custGeom>
            <a:solidFill>
              <a:srgbClr val="FCE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5"/>
            <p:cNvSpPr/>
            <p:nvPr/>
          </p:nvSpPr>
          <p:spPr>
            <a:xfrm>
              <a:off x="4736157" y="2547215"/>
              <a:ext cx="25571" cy="25710"/>
            </a:xfrm>
            <a:custGeom>
              <a:rect b="b" l="l" r="r" t="t"/>
              <a:pathLst>
                <a:path extrusionOk="0" h="186" w="185">
                  <a:moveTo>
                    <a:pt x="185" y="93"/>
                  </a:moveTo>
                  <a:cubicBezTo>
                    <a:pt x="185" y="146"/>
                    <a:pt x="142" y="186"/>
                    <a:pt x="93" y="186"/>
                  </a:cubicBezTo>
                  <a:cubicBezTo>
                    <a:pt x="43" y="186"/>
                    <a:pt x="0" y="146"/>
                    <a:pt x="0" y="93"/>
                  </a:cubicBezTo>
                  <a:cubicBezTo>
                    <a:pt x="0" y="44"/>
                    <a:pt x="43" y="1"/>
                    <a:pt x="93" y="1"/>
                  </a:cubicBezTo>
                  <a:cubicBezTo>
                    <a:pt x="142" y="1"/>
                    <a:pt x="185" y="44"/>
                    <a:pt x="185" y="93"/>
                  </a:cubicBezTo>
                  <a:close/>
                </a:path>
              </a:pathLst>
            </a:custGeom>
            <a:solidFill>
              <a:srgbClr val="FCE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5"/>
            <p:cNvSpPr/>
            <p:nvPr/>
          </p:nvSpPr>
          <p:spPr>
            <a:xfrm>
              <a:off x="4371387" y="2190447"/>
              <a:ext cx="25709" cy="25572"/>
            </a:xfrm>
            <a:custGeom>
              <a:rect b="b" l="l" r="r" t="t"/>
              <a:pathLst>
                <a:path extrusionOk="0" h="185" w="186">
                  <a:moveTo>
                    <a:pt x="1" y="92"/>
                  </a:moveTo>
                  <a:cubicBezTo>
                    <a:pt x="1" y="146"/>
                    <a:pt x="43" y="185"/>
                    <a:pt x="93" y="185"/>
                  </a:cubicBezTo>
                  <a:cubicBezTo>
                    <a:pt x="143" y="185"/>
                    <a:pt x="185" y="146"/>
                    <a:pt x="185" y="92"/>
                  </a:cubicBezTo>
                  <a:cubicBezTo>
                    <a:pt x="185" y="43"/>
                    <a:pt x="143" y="0"/>
                    <a:pt x="93" y="0"/>
                  </a:cubicBezTo>
                  <a:cubicBezTo>
                    <a:pt x="43" y="0"/>
                    <a:pt x="1" y="43"/>
                    <a:pt x="1" y="92"/>
                  </a:cubicBezTo>
                  <a:close/>
                </a:path>
              </a:pathLst>
            </a:custGeom>
            <a:solidFill>
              <a:srgbClr val="FCE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5"/>
            <p:cNvSpPr/>
            <p:nvPr/>
          </p:nvSpPr>
          <p:spPr>
            <a:xfrm>
              <a:off x="4295779" y="2368071"/>
              <a:ext cx="25709" cy="25157"/>
            </a:xfrm>
            <a:custGeom>
              <a:rect b="b" l="l" r="r" t="t"/>
              <a:pathLst>
                <a:path extrusionOk="0" h="182" w="186">
                  <a:moveTo>
                    <a:pt x="1" y="89"/>
                  </a:moveTo>
                  <a:cubicBezTo>
                    <a:pt x="1" y="143"/>
                    <a:pt x="40" y="182"/>
                    <a:pt x="93" y="182"/>
                  </a:cubicBezTo>
                  <a:cubicBezTo>
                    <a:pt x="143" y="182"/>
                    <a:pt x="185" y="143"/>
                    <a:pt x="185" y="89"/>
                  </a:cubicBezTo>
                  <a:cubicBezTo>
                    <a:pt x="185" y="40"/>
                    <a:pt x="143" y="1"/>
                    <a:pt x="93" y="1"/>
                  </a:cubicBezTo>
                  <a:cubicBezTo>
                    <a:pt x="40" y="1"/>
                    <a:pt x="1" y="40"/>
                    <a:pt x="1" y="89"/>
                  </a:cubicBezTo>
                  <a:close/>
                </a:path>
              </a:pathLst>
            </a:custGeom>
            <a:solidFill>
              <a:srgbClr val="FCE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5"/>
            <p:cNvSpPr/>
            <p:nvPr/>
          </p:nvSpPr>
          <p:spPr>
            <a:xfrm>
              <a:off x="4371387" y="2547215"/>
              <a:ext cx="25709" cy="25710"/>
            </a:xfrm>
            <a:custGeom>
              <a:rect b="b" l="l" r="r" t="t"/>
              <a:pathLst>
                <a:path extrusionOk="0" h="186" w="186">
                  <a:moveTo>
                    <a:pt x="1" y="93"/>
                  </a:moveTo>
                  <a:cubicBezTo>
                    <a:pt x="1" y="146"/>
                    <a:pt x="43" y="186"/>
                    <a:pt x="93" y="186"/>
                  </a:cubicBezTo>
                  <a:cubicBezTo>
                    <a:pt x="143" y="186"/>
                    <a:pt x="185" y="146"/>
                    <a:pt x="185" y="93"/>
                  </a:cubicBezTo>
                  <a:cubicBezTo>
                    <a:pt x="185" y="44"/>
                    <a:pt x="143" y="1"/>
                    <a:pt x="93" y="1"/>
                  </a:cubicBezTo>
                  <a:cubicBezTo>
                    <a:pt x="43" y="1"/>
                    <a:pt x="1" y="44"/>
                    <a:pt x="1" y="93"/>
                  </a:cubicBezTo>
                  <a:close/>
                </a:path>
              </a:pathLst>
            </a:custGeom>
            <a:solidFill>
              <a:srgbClr val="FCE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5"/>
            <p:cNvSpPr/>
            <p:nvPr/>
          </p:nvSpPr>
          <p:spPr>
            <a:xfrm>
              <a:off x="3875581" y="2360745"/>
              <a:ext cx="321223" cy="1002564"/>
            </a:xfrm>
            <a:custGeom>
              <a:rect b="b" l="l" r="r" t="t"/>
              <a:pathLst>
                <a:path extrusionOk="0" h="7253" w="2324">
                  <a:moveTo>
                    <a:pt x="2320" y="384"/>
                  </a:moveTo>
                  <a:cubicBezTo>
                    <a:pt x="2320" y="231"/>
                    <a:pt x="2235" y="128"/>
                    <a:pt x="2217" y="110"/>
                  </a:cubicBezTo>
                  <a:cubicBezTo>
                    <a:pt x="2160" y="50"/>
                    <a:pt x="2103" y="18"/>
                    <a:pt x="2046" y="0"/>
                  </a:cubicBezTo>
                  <a:lnTo>
                    <a:pt x="1" y="7252"/>
                  </a:lnTo>
                  <a:cubicBezTo>
                    <a:pt x="743" y="7011"/>
                    <a:pt x="1386" y="6688"/>
                    <a:pt x="1386" y="6688"/>
                  </a:cubicBezTo>
                  <a:cubicBezTo>
                    <a:pt x="1386" y="6688"/>
                    <a:pt x="2323" y="6166"/>
                    <a:pt x="2298" y="5317"/>
                  </a:cubicBezTo>
                  <a:cubicBezTo>
                    <a:pt x="2270" y="4468"/>
                    <a:pt x="2320" y="384"/>
                    <a:pt x="2320" y="384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5"/>
            <p:cNvSpPr/>
            <p:nvPr/>
          </p:nvSpPr>
          <p:spPr>
            <a:xfrm>
              <a:off x="3492289" y="2350931"/>
              <a:ext cx="666220" cy="1068360"/>
            </a:xfrm>
            <a:custGeom>
              <a:rect b="b" l="l" r="r" t="t"/>
              <a:pathLst>
                <a:path extrusionOk="0" h="7729" w="4820">
                  <a:moveTo>
                    <a:pt x="4361" y="238"/>
                  </a:moveTo>
                  <a:cubicBezTo>
                    <a:pt x="4361" y="238"/>
                    <a:pt x="0" y="6925"/>
                    <a:pt x="835" y="7462"/>
                  </a:cubicBezTo>
                  <a:cubicBezTo>
                    <a:pt x="1243" y="7728"/>
                    <a:pt x="2053" y="7561"/>
                    <a:pt x="2774" y="7323"/>
                  </a:cubicBezTo>
                  <a:lnTo>
                    <a:pt x="4819" y="71"/>
                  </a:lnTo>
                  <a:cubicBezTo>
                    <a:pt x="4581" y="0"/>
                    <a:pt x="4361" y="238"/>
                    <a:pt x="4361" y="238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5"/>
            <p:cNvSpPr/>
            <p:nvPr/>
          </p:nvSpPr>
          <p:spPr>
            <a:xfrm>
              <a:off x="4947223" y="2360745"/>
              <a:ext cx="321085" cy="1002564"/>
            </a:xfrm>
            <a:custGeom>
              <a:rect b="b" l="l" r="r" t="t"/>
              <a:pathLst>
                <a:path extrusionOk="0" h="7253" w="2323">
                  <a:moveTo>
                    <a:pt x="4" y="384"/>
                  </a:moveTo>
                  <a:cubicBezTo>
                    <a:pt x="4" y="231"/>
                    <a:pt x="86" y="128"/>
                    <a:pt x="103" y="110"/>
                  </a:cubicBezTo>
                  <a:cubicBezTo>
                    <a:pt x="160" y="50"/>
                    <a:pt x="221" y="18"/>
                    <a:pt x="277" y="0"/>
                  </a:cubicBezTo>
                  <a:lnTo>
                    <a:pt x="2323" y="7252"/>
                  </a:lnTo>
                  <a:cubicBezTo>
                    <a:pt x="1581" y="7011"/>
                    <a:pt x="934" y="6688"/>
                    <a:pt x="934" y="6688"/>
                  </a:cubicBezTo>
                  <a:cubicBezTo>
                    <a:pt x="934" y="6688"/>
                    <a:pt x="0" y="6166"/>
                    <a:pt x="25" y="5317"/>
                  </a:cubicBezTo>
                  <a:cubicBezTo>
                    <a:pt x="50" y="4468"/>
                    <a:pt x="4" y="384"/>
                    <a:pt x="4" y="384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5"/>
            <p:cNvSpPr/>
            <p:nvPr/>
          </p:nvSpPr>
          <p:spPr>
            <a:xfrm>
              <a:off x="4985511" y="2350931"/>
              <a:ext cx="665668" cy="1068360"/>
            </a:xfrm>
            <a:custGeom>
              <a:rect b="b" l="l" r="r" t="t"/>
              <a:pathLst>
                <a:path extrusionOk="0" h="7729" w="4816">
                  <a:moveTo>
                    <a:pt x="458" y="238"/>
                  </a:moveTo>
                  <a:cubicBezTo>
                    <a:pt x="458" y="238"/>
                    <a:pt x="4816" y="6925"/>
                    <a:pt x="3985" y="7462"/>
                  </a:cubicBezTo>
                  <a:cubicBezTo>
                    <a:pt x="3577" y="7728"/>
                    <a:pt x="2763" y="7561"/>
                    <a:pt x="2046" y="7323"/>
                  </a:cubicBezTo>
                  <a:lnTo>
                    <a:pt x="0" y="71"/>
                  </a:lnTo>
                  <a:cubicBezTo>
                    <a:pt x="238" y="0"/>
                    <a:pt x="458" y="238"/>
                    <a:pt x="458" y="238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5"/>
            <p:cNvSpPr/>
            <p:nvPr/>
          </p:nvSpPr>
          <p:spPr>
            <a:xfrm>
              <a:off x="4249198" y="3743031"/>
              <a:ext cx="691791" cy="841114"/>
            </a:xfrm>
            <a:custGeom>
              <a:rect b="b" l="l" r="r" t="t"/>
              <a:pathLst>
                <a:path extrusionOk="0" h="6085" w="5005">
                  <a:moveTo>
                    <a:pt x="2909" y="5900"/>
                  </a:moveTo>
                  <a:lnTo>
                    <a:pt x="5004" y="5420"/>
                  </a:lnTo>
                  <a:cubicBezTo>
                    <a:pt x="2849" y="4717"/>
                    <a:pt x="3300" y="1"/>
                    <a:pt x="3300" y="1"/>
                  </a:cubicBezTo>
                  <a:lnTo>
                    <a:pt x="2909" y="1"/>
                  </a:lnTo>
                  <a:lnTo>
                    <a:pt x="2096" y="1"/>
                  </a:lnTo>
                  <a:lnTo>
                    <a:pt x="1705" y="1"/>
                  </a:lnTo>
                  <a:cubicBezTo>
                    <a:pt x="1705" y="1"/>
                    <a:pt x="2152" y="4717"/>
                    <a:pt x="0" y="5420"/>
                  </a:cubicBezTo>
                  <a:lnTo>
                    <a:pt x="2096" y="5900"/>
                  </a:lnTo>
                  <a:lnTo>
                    <a:pt x="2096" y="6084"/>
                  </a:lnTo>
                  <a:lnTo>
                    <a:pt x="2500" y="5992"/>
                  </a:lnTo>
                  <a:lnTo>
                    <a:pt x="2909" y="6084"/>
                  </a:lnTo>
                  <a:close/>
                </a:path>
              </a:pathLst>
            </a:custGeom>
            <a:solidFill>
              <a:srgbClr val="F8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5"/>
            <p:cNvSpPr/>
            <p:nvPr/>
          </p:nvSpPr>
          <p:spPr>
            <a:xfrm>
              <a:off x="4719432" y="4153985"/>
              <a:ext cx="481144" cy="480755"/>
            </a:xfrm>
            <a:custGeom>
              <a:rect b="b" l="l" r="r" t="t"/>
              <a:pathLst>
                <a:path extrusionOk="0" h="3478" w="3481">
                  <a:moveTo>
                    <a:pt x="3396" y="1890"/>
                  </a:moveTo>
                  <a:cubicBezTo>
                    <a:pt x="3314" y="2802"/>
                    <a:pt x="2504" y="3477"/>
                    <a:pt x="1592" y="3392"/>
                  </a:cubicBezTo>
                  <a:cubicBezTo>
                    <a:pt x="675" y="3310"/>
                    <a:pt x="1" y="2501"/>
                    <a:pt x="86" y="1588"/>
                  </a:cubicBezTo>
                  <a:cubicBezTo>
                    <a:pt x="167" y="672"/>
                    <a:pt x="977" y="0"/>
                    <a:pt x="1890" y="82"/>
                  </a:cubicBezTo>
                  <a:cubicBezTo>
                    <a:pt x="2806" y="164"/>
                    <a:pt x="3481" y="973"/>
                    <a:pt x="3396" y="1890"/>
                  </a:cubicBezTo>
                  <a:close/>
                </a:path>
              </a:pathLst>
            </a:custGeom>
            <a:solidFill>
              <a:srgbClr val="F8D5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5"/>
            <p:cNvSpPr/>
            <p:nvPr/>
          </p:nvSpPr>
          <p:spPr>
            <a:xfrm>
              <a:off x="3594298" y="1182623"/>
              <a:ext cx="525374" cy="692796"/>
            </a:xfrm>
            <a:custGeom>
              <a:rect b="b" l="l" r="r" t="t"/>
              <a:pathLst>
                <a:path extrusionOk="0" h="5012" w="3801">
                  <a:moveTo>
                    <a:pt x="3740" y="1691"/>
                  </a:moveTo>
                  <a:cubicBezTo>
                    <a:pt x="3605" y="696"/>
                    <a:pt x="2686" y="0"/>
                    <a:pt x="1691" y="139"/>
                  </a:cubicBezTo>
                  <a:cubicBezTo>
                    <a:pt x="697" y="274"/>
                    <a:pt x="1" y="1193"/>
                    <a:pt x="139" y="2188"/>
                  </a:cubicBezTo>
                  <a:cubicBezTo>
                    <a:pt x="200" y="2621"/>
                    <a:pt x="406" y="2998"/>
                    <a:pt x="704" y="3271"/>
                  </a:cubicBezTo>
                  <a:lnTo>
                    <a:pt x="704" y="3282"/>
                  </a:lnTo>
                  <a:cubicBezTo>
                    <a:pt x="704" y="3282"/>
                    <a:pt x="1368" y="3786"/>
                    <a:pt x="1610" y="4773"/>
                  </a:cubicBezTo>
                  <a:lnTo>
                    <a:pt x="1642" y="5011"/>
                  </a:lnTo>
                  <a:lnTo>
                    <a:pt x="1656" y="5011"/>
                  </a:lnTo>
                  <a:lnTo>
                    <a:pt x="3048" y="4816"/>
                  </a:lnTo>
                  <a:lnTo>
                    <a:pt x="3062" y="4816"/>
                  </a:lnTo>
                  <a:lnTo>
                    <a:pt x="3030" y="4578"/>
                  </a:lnTo>
                  <a:cubicBezTo>
                    <a:pt x="2991" y="3562"/>
                    <a:pt x="3495" y="2895"/>
                    <a:pt x="3495" y="2895"/>
                  </a:cubicBezTo>
                  <a:lnTo>
                    <a:pt x="3492" y="2887"/>
                  </a:lnTo>
                  <a:cubicBezTo>
                    <a:pt x="3705" y="2543"/>
                    <a:pt x="3801" y="2124"/>
                    <a:pt x="3740" y="16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5"/>
            <p:cNvSpPr/>
            <p:nvPr/>
          </p:nvSpPr>
          <p:spPr>
            <a:xfrm>
              <a:off x="3742058" y="1563028"/>
              <a:ext cx="127301" cy="278943"/>
            </a:xfrm>
            <a:custGeom>
              <a:rect b="b" l="l" r="r" t="t"/>
              <a:pathLst>
                <a:path extrusionOk="0" h="2018" w="921">
                  <a:moveTo>
                    <a:pt x="860" y="2018"/>
                  </a:moveTo>
                  <a:cubicBezTo>
                    <a:pt x="857" y="2011"/>
                    <a:pt x="757" y="1403"/>
                    <a:pt x="601" y="945"/>
                  </a:cubicBezTo>
                  <a:cubicBezTo>
                    <a:pt x="445" y="491"/>
                    <a:pt x="4" y="47"/>
                    <a:pt x="1" y="43"/>
                  </a:cubicBezTo>
                  <a:lnTo>
                    <a:pt x="43" y="0"/>
                  </a:lnTo>
                  <a:cubicBezTo>
                    <a:pt x="61" y="18"/>
                    <a:pt x="498" y="459"/>
                    <a:pt x="658" y="924"/>
                  </a:cubicBezTo>
                  <a:cubicBezTo>
                    <a:pt x="818" y="1385"/>
                    <a:pt x="921" y="2003"/>
                    <a:pt x="921" y="20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5"/>
            <p:cNvSpPr/>
            <p:nvPr/>
          </p:nvSpPr>
          <p:spPr>
            <a:xfrm>
              <a:off x="3734732" y="1527227"/>
              <a:ext cx="144440" cy="60544"/>
            </a:xfrm>
            <a:custGeom>
              <a:rect b="b" l="l" r="r" t="t"/>
              <a:pathLst>
                <a:path extrusionOk="0" h="438" w="1045">
                  <a:moveTo>
                    <a:pt x="835" y="327"/>
                  </a:moveTo>
                  <a:cubicBezTo>
                    <a:pt x="682" y="348"/>
                    <a:pt x="587" y="263"/>
                    <a:pt x="533" y="192"/>
                  </a:cubicBezTo>
                  <a:cubicBezTo>
                    <a:pt x="512" y="270"/>
                    <a:pt x="455" y="355"/>
                    <a:pt x="341" y="384"/>
                  </a:cubicBezTo>
                  <a:cubicBezTo>
                    <a:pt x="118" y="437"/>
                    <a:pt x="11" y="249"/>
                    <a:pt x="8" y="245"/>
                  </a:cubicBezTo>
                  <a:cubicBezTo>
                    <a:pt x="1" y="231"/>
                    <a:pt x="8" y="213"/>
                    <a:pt x="22" y="203"/>
                  </a:cubicBezTo>
                  <a:cubicBezTo>
                    <a:pt x="36" y="196"/>
                    <a:pt x="54" y="203"/>
                    <a:pt x="64" y="217"/>
                  </a:cubicBezTo>
                  <a:cubicBezTo>
                    <a:pt x="68" y="220"/>
                    <a:pt x="150" y="366"/>
                    <a:pt x="327" y="323"/>
                  </a:cubicBezTo>
                  <a:cubicBezTo>
                    <a:pt x="484" y="284"/>
                    <a:pt x="484" y="107"/>
                    <a:pt x="484" y="100"/>
                  </a:cubicBezTo>
                  <a:cubicBezTo>
                    <a:pt x="484" y="85"/>
                    <a:pt x="494" y="71"/>
                    <a:pt x="512" y="68"/>
                  </a:cubicBezTo>
                  <a:cubicBezTo>
                    <a:pt x="526" y="68"/>
                    <a:pt x="540" y="75"/>
                    <a:pt x="547" y="89"/>
                  </a:cubicBezTo>
                  <a:cubicBezTo>
                    <a:pt x="547" y="96"/>
                    <a:pt x="626" y="291"/>
                    <a:pt x="828" y="263"/>
                  </a:cubicBezTo>
                  <a:cubicBezTo>
                    <a:pt x="988" y="242"/>
                    <a:pt x="974" y="43"/>
                    <a:pt x="974" y="36"/>
                  </a:cubicBezTo>
                  <a:cubicBezTo>
                    <a:pt x="974" y="18"/>
                    <a:pt x="984" y="4"/>
                    <a:pt x="1002" y="0"/>
                  </a:cubicBezTo>
                  <a:cubicBezTo>
                    <a:pt x="1020" y="0"/>
                    <a:pt x="1034" y="14"/>
                    <a:pt x="1038" y="29"/>
                  </a:cubicBezTo>
                  <a:cubicBezTo>
                    <a:pt x="1045" y="121"/>
                    <a:pt x="1013" y="302"/>
                    <a:pt x="835" y="3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5"/>
            <p:cNvSpPr/>
            <p:nvPr/>
          </p:nvSpPr>
          <p:spPr>
            <a:xfrm>
              <a:off x="3952157" y="1527641"/>
              <a:ext cx="58605" cy="300092"/>
            </a:xfrm>
            <a:custGeom>
              <a:rect b="b" l="l" r="r" t="t"/>
              <a:pathLst>
                <a:path extrusionOk="0" h="2171" w="424">
                  <a:moveTo>
                    <a:pt x="129" y="2164"/>
                  </a:moveTo>
                  <a:lnTo>
                    <a:pt x="68" y="2171"/>
                  </a:lnTo>
                  <a:cubicBezTo>
                    <a:pt x="68" y="2167"/>
                    <a:pt x="1" y="1546"/>
                    <a:pt x="26" y="1059"/>
                  </a:cubicBezTo>
                  <a:cubicBezTo>
                    <a:pt x="54" y="565"/>
                    <a:pt x="356" y="22"/>
                    <a:pt x="367" y="1"/>
                  </a:cubicBezTo>
                  <a:lnTo>
                    <a:pt x="423" y="29"/>
                  </a:lnTo>
                  <a:cubicBezTo>
                    <a:pt x="420" y="36"/>
                    <a:pt x="114" y="583"/>
                    <a:pt x="90" y="1063"/>
                  </a:cubicBezTo>
                  <a:cubicBezTo>
                    <a:pt x="61" y="1542"/>
                    <a:pt x="129" y="2160"/>
                    <a:pt x="129" y="2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5"/>
            <p:cNvSpPr/>
            <p:nvPr/>
          </p:nvSpPr>
          <p:spPr>
            <a:xfrm>
              <a:off x="3868808" y="1516859"/>
              <a:ext cx="145822" cy="50729"/>
            </a:xfrm>
            <a:custGeom>
              <a:rect b="b" l="l" r="r" t="t"/>
              <a:pathLst>
                <a:path extrusionOk="0" h="367" w="1055">
                  <a:moveTo>
                    <a:pt x="277" y="345"/>
                  </a:moveTo>
                  <a:cubicBezTo>
                    <a:pt x="103" y="366"/>
                    <a:pt x="21" y="203"/>
                    <a:pt x="4" y="114"/>
                  </a:cubicBezTo>
                  <a:cubicBezTo>
                    <a:pt x="0" y="97"/>
                    <a:pt x="11" y="79"/>
                    <a:pt x="28" y="75"/>
                  </a:cubicBezTo>
                  <a:cubicBezTo>
                    <a:pt x="46" y="72"/>
                    <a:pt x="64" y="86"/>
                    <a:pt x="68" y="100"/>
                  </a:cubicBezTo>
                  <a:cubicBezTo>
                    <a:pt x="68" y="111"/>
                    <a:pt x="110" y="303"/>
                    <a:pt x="270" y="281"/>
                  </a:cubicBezTo>
                  <a:cubicBezTo>
                    <a:pt x="472" y="253"/>
                    <a:pt x="494" y="47"/>
                    <a:pt x="494" y="36"/>
                  </a:cubicBezTo>
                  <a:cubicBezTo>
                    <a:pt x="494" y="22"/>
                    <a:pt x="508" y="11"/>
                    <a:pt x="522" y="8"/>
                  </a:cubicBezTo>
                  <a:cubicBezTo>
                    <a:pt x="536" y="8"/>
                    <a:pt x="551" y="18"/>
                    <a:pt x="554" y="33"/>
                  </a:cubicBezTo>
                  <a:cubicBezTo>
                    <a:pt x="558" y="40"/>
                    <a:pt x="604" y="210"/>
                    <a:pt x="767" y="203"/>
                  </a:cubicBezTo>
                  <a:cubicBezTo>
                    <a:pt x="948" y="196"/>
                    <a:pt x="991" y="29"/>
                    <a:pt x="991" y="29"/>
                  </a:cubicBezTo>
                  <a:cubicBezTo>
                    <a:pt x="994" y="11"/>
                    <a:pt x="1012" y="1"/>
                    <a:pt x="1030" y="4"/>
                  </a:cubicBezTo>
                  <a:cubicBezTo>
                    <a:pt x="1048" y="11"/>
                    <a:pt x="1055" y="26"/>
                    <a:pt x="1051" y="43"/>
                  </a:cubicBezTo>
                  <a:cubicBezTo>
                    <a:pt x="1051" y="47"/>
                    <a:pt x="998" y="256"/>
                    <a:pt x="771" y="267"/>
                  </a:cubicBezTo>
                  <a:cubicBezTo>
                    <a:pt x="654" y="271"/>
                    <a:pt x="575" y="203"/>
                    <a:pt x="533" y="136"/>
                  </a:cubicBezTo>
                  <a:cubicBezTo>
                    <a:pt x="501" y="214"/>
                    <a:pt x="433" y="324"/>
                    <a:pt x="277" y="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5"/>
            <p:cNvSpPr/>
            <p:nvPr/>
          </p:nvSpPr>
          <p:spPr>
            <a:xfrm>
              <a:off x="3808405" y="1821792"/>
              <a:ext cx="234698" cy="175825"/>
            </a:xfrm>
            <a:custGeom>
              <a:rect b="b" l="l" r="r" t="t"/>
              <a:pathLst>
                <a:path extrusionOk="0" h="1272" w="1698">
                  <a:moveTo>
                    <a:pt x="1431" y="1108"/>
                  </a:moveTo>
                  <a:lnTo>
                    <a:pt x="419" y="1250"/>
                  </a:lnTo>
                  <a:cubicBezTo>
                    <a:pt x="259" y="1271"/>
                    <a:pt x="117" y="1161"/>
                    <a:pt x="96" y="1005"/>
                  </a:cubicBezTo>
                  <a:lnTo>
                    <a:pt x="22" y="483"/>
                  </a:lnTo>
                  <a:cubicBezTo>
                    <a:pt x="0" y="327"/>
                    <a:pt x="110" y="181"/>
                    <a:pt x="267" y="160"/>
                  </a:cubicBezTo>
                  <a:lnTo>
                    <a:pt x="1282" y="21"/>
                  </a:lnTo>
                  <a:cubicBezTo>
                    <a:pt x="1439" y="0"/>
                    <a:pt x="1584" y="110"/>
                    <a:pt x="1605" y="266"/>
                  </a:cubicBezTo>
                  <a:lnTo>
                    <a:pt x="1676" y="785"/>
                  </a:lnTo>
                  <a:cubicBezTo>
                    <a:pt x="1698" y="941"/>
                    <a:pt x="1588" y="1087"/>
                    <a:pt x="1431" y="1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5"/>
            <p:cNvSpPr/>
            <p:nvPr/>
          </p:nvSpPr>
          <p:spPr>
            <a:xfrm>
              <a:off x="3793615" y="1817783"/>
              <a:ext cx="247552" cy="58608"/>
            </a:xfrm>
            <a:custGeom>
              <a:rect b="b" l="l" r="r" t="t"/>
              <a:pathLst>
                <a:path extrusionOk="0" h="424" w="1791">
                  <a:moveTo>
                    <a:pt x="1723" y="192"/>
                  </a:moveTo>
                  <a:lnTo>
                    <a:pt x="93" y="420"/>
                  </a:lnTo>
                  <a:cubicBezTo>
                    <a:pt x="54" y="423"/>
                    <a:pt x="18" y="398"/>
                    <a:pt x="11" y="356"/>
                  </a:cubicBezTo>
                  <a:lnTo>
                    <a:pt x="4" y="313"/>
                  </a:lnTo>
                  <a:cubicBezTo>
                    <a:pt x="1" y="274"/>
                    <a:pt x="29" y="239"/>
                    <a:pt x="68" y="231"/>
                  </a:cubicBezTo>
                  <a:lnTo>
                    <a:pt x="1695" y="8"/>
                  </a:lnTo>
                  <a:cubicBezTo>
                    <a:pt x="1737" y="1"/>
                    <a:pt x="1773" y="29"/>
                    <a:pt x="1776" y="68"/>
                  </a:cubicBezTo>
                  <a:lnTo>
                    <a:pt x="1783" y="114"/>
                  </a:lnTo>
                  <a:cubicBezTo>
                    <a:pt x="1791" y="153"/>
                    <a:pt x="1762" y="189"/>
                    <a:pt x="1723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5"/>
            <p:cNvSpPr/>
            <p:nvPr/>
          </p:nvSpPr>
          <p:spPr>
            <a:xfrm>
              <a:off x="3800526" y="1867407"/>
              <a:ext cx="247552" cy="58470"/>
            </a:xfrm>
            <a:custGeom>
              <a:rect b="b" l="l" r="r" t="t"/>
              <a:pathLst>
                <a:path extrusionOk="0" h="423" w="1791">
                  <a:moveTo>
                    <a:pt x="1723" y="192"/>
                  </a:moveTo>
                  <a:lnTo>
                    <a:pt x="93" y="416"/>
                  </a:lnTo>
                  <a:cubicBezTo>
                    <a:pt x="54" y="423"/>
                    <a:pt x="15" y="394"/>
                    <a:pt x="11" y="355"/>
                  </a:cubicBezTo>
                  <a:lnTo>
                    <a:pt x="4" y="313"/>
                  </a:lnTo>
                  <a:cubicBezTo>
                    <a:pt x="0" y="274"/>
                    <a:pt x="29" y="235"/>
                    <a:pt x="68" y="231"/>
                  </a:cubicBezTo>
                  <a:lnTo>
                    <a:pt x="1694" y="4"/>
                  </a:lnTo>
                  <a:cubicBezTo>
                    <a:pt x="1733" y="0"/>
                    <a:pt x="1773" y="29"/>
                    <a:pt x="1776" y="68"/>
                  </a:cubicBezTo>
                  <a:lnTo>
                    <a:pt x="1783" y="110"/>
                  </a:lnTo>
                  <a:cubicBezTo>
                    <a:pt x="1790" y="149"/>
                    <a:pt x="1762" y="185"/>
                    <a:pt x="1723" y="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5"/>
            <p:cNvSpPr/>
            <p:nvPr/>
          </p:nvSpPr>
          <p:spPr>
            <a:xfrm>
              <a:off x="3807437" y="1916478"/>
              <a:ext cx="246999" cy="58608"/>
            </a:xfrm>
            <a:custGeom>
              <a:rect b="b" l="l" r="r" t="t"/>
              <a:pathLst>
                <a:path extrusionOk="0" h="424" w="1787">
                  <a:moveTo>
                    <a:pt x="1719" y="196"/>
                  </a:moveTo>
                  <a:lnTo>
                    <a:pt x="92" y="419"/>
                  </a:lnTo>
                  <a:cubicBezTo>
                    <a:pt x="53" y="423"/>
                    <a:pt x="14" y="398"/>
                    <a:pt x="11" y="356"/>
                  </a:cubicBezTo>
                  <a:lnTo>
                    <a:pt x="4" y="313"/>
                  </a:lnTo>
                  <a:cubicBezTo>
                    <a:pt x="0" y="274"/>
                    <a:pt x="25" y="238"/>
                    <a:pt x="68" y="231"/>
                  </a:cubicBezTo>
                  <a:lnTo>
                    <a:pt x="1694" y="8"/>
                  </a:lnTo>
                  <a:cubicBezTo>
                    <a:pt x="1733" y="0"/>
                    <a:pt x="1772" y="29"/>
                    <a:pt x="1776" y="68"/>
                  </a:cubicBezTo>
                  <a:lnTo>
                    <a:pt x="1783" y="114"/>
                  </a:lnTo>
                  <a:cubicBezTo>
                    <a:pt x="1786" y="153"/>
                    <a:pt x="1762" y="189"/>
                    <a:pt x="1719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5"/>
            <p:cNvSpPr/>
            <p:nvPr/>
          </p:nvSpPr>
          <p:spPr>
            <a:xfrm>
              <a:off x="5162160" y="1531097"/>
              <a:ext cx="255431" cy="363953"/>
            </a:xfrm>
            <a:custGeom>
              <a:rect b="b" l="l" r="r" t="t"/>
              <a:pathLst>
                <a:path extrusionOk="0" h="2633" w="1848">
                  <a:moveTo>
                    <a:pt x="1308" y="2632"/>
                  </a:moveTo>
                  <a:lnTo>
                    <a:pt x="1" y="2330"/>
                  </a:lnTo>
                  <a:lnTo>
                    <a:pt x="541" y="1"/>
                  </a:lnTo>
                  <a:lnTo>
                    <a:pt x="1847" y="3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5"/>
            <p:cNvSpPr/>
            <p:nvPr/>
          </p:nvSpPr>
          <p:spPr>
            <a:xfrm>
              <a:off x="5155801" y="1327348"/>
              <a:ext cx="339883" cy="269682"/>
            </a:xfrm>
            <a:custGeom>
              <a:rect b="b" l="l" r="r" t="t"/>
              <a:pathLst>
                <a:path extrusionOk="0" h="1951" w="2459">
                  <a:moveTo>
                    <a:pt x="2458" y="1951"/>
                  </a:moveTo>
                  <a:lnTo>
                    <a:pt x="1" y="138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5"/>
            <p:cNvSpPr/>
            <p:nvPr/>
          </p:nvSpPr>
          <p:spPr>
            <a:xfrm>
              <a:off x="3249294" y="1913990"/>
              <a:ext cx="298555" cy="376117"/>
            </a:xfrm>
            <a:custGeom>
              <a:rect b="b" l="l" r="r" t="t"/>
              <a:pathLst>
                <a:path extrusionOk="0" h="2721" w="2160">
                  <a:moveTo>
                    <a:pt x="920" y="2721"/>
                  </a:moveTo>
                  <a:lnTo>
                    <a:pt x="2159" y="2206"/>
                  </a:lnTo>
                  <a:lnTo>
                    <a:pt x="1240" y="1"/>
                  </a:lnTo>
                  <a:lnTo>
                    <a:pt x="0" y="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5"/>
            <p:cNvSpPr/>
            <p:nvPr/>
          </p:nvSpPr>
          <p:spPr>
            <a:xfrm>
              <a:off x="3176174" y="1736366"/>
              <a:ext cx="322053" cy="285716"/>
            </a:xfrm>
            <a:custGeom>
              <a:rect b="b" l="l" r="r" t="t"/>
              <a:pathLst>
                <a:path extrusionOk="0" h="2067" w="2330">
                  <a:moveTo>
                    <a:pt x="0" y="2067"/>
                  </a:moveTo>
                  <a:lnTo>
                    <a:pt x="2330" y="109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5"/>
            <p:cNvSpPr/>
            <p:nvPr/>
          </p:nvSpPr>
          <p:spPr>
            <a:xfrm>
              <a:off x="5452289" y="1809489"/>
              <a:ext cx="539058" cy="538673"/>
            </a:xfrm>
            <a:custGeom>
              <a:rect b="b" l="l" r="r" t="t"/>
              <a:pathLst>
                <a:path extrusionOk="0" h="3897" w="3900">
                  <a:moveTo>
                    <a:pt x="3900" y="1946"/>
                  </a:moveTo>
                  <a:cubicBezTo>
                    <a:pt x="3900" y="3022"/>
                    <a:pt x="3026" y="3896"/>
                    <a:pt x="1950" y="3896"/>
                  </a:cubicBezTo>
                  <a:cubicBezTo>
                    <a:pt x="874" y="3896"/>
                    <a:pt x="1" y="3022"/>
                    <a:pt x="1" y="1946"/>
                  </a:cubicBezTo>
                  <a:cubicBezTo>
                    <a:pt x="1" y="870"/>
                    <a:pt x="874" y="0"/>
                    <a:pt x="1950" y="0"/>
                  </a:cubicBezTo>
                  <a:cubicBezTo>
                    <a:pt x="3026" y="0"/>
                    <a:pt x="3900" y="870"/>
                    <a:pt x="3900" y="19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5"/>
            <p:cNvSpPr/>
            <p:nvPr/>
          </p:nvSpPr>
          <p:spPr>
            <a:xfrm>
              <a:off x="5506749" y="1860496"/>
              <a:ext cx="430141" cy="430717"/>
            </a:xfrm>
            <a:custGeom>
              <a:rect b="b" l="l" r="r" t="t"/>
              <a:pathLst>
                <a:path extrusionOk="0" h="3116" w="3112">
                  <a:moveTo>
                    <a:pt x="3112" y="1556"/>
                  </a:moveTo>
                  <a:cubicBezTo>
                    <a:pt x="3112" y="2415"/>
                    <a:pt x="2416" y="3115"/>
                    <a:pt x="1556" y="3115"/>
                  </a:cubicBezTo>
                  <a:cubicBezTo>
                    <a:pt x="697" y="3115"/>
                    <a:pt x="1" y="2415"/>
                    <a:pt x="1" y="1556"/>
                  </a:cubicBezTo>
                  <a:cubicBezTo>
                    <a:pt x="1" y="697"/>
                    <a:pt x="697" y="1"/>
                    <a:pt x="1556" y="1"/>
                  </a:cubicBezTo>
                  <a:cubicBezTo>
                    <a:pt x="2416" y="1"/>
                    <a:pt x="3112" y="697"/>
                    <a:pt x="3112" y="15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5"/>
            <p:cNvSpPr/>
            <p:nvPr/>
          </p:nvSpPr>
          <p:spPr>
            <a:xfrm>
              <a:off x="5626036" y="1898785"/>
              <a:ext cx="185768" cy="345292"/>
            </a:xfrm>
            <a:custGeom>
              <a:rect b="b" l="l" r="r" t="t"/>
              <a:pathLst>
                <a:path extrusionOk="0" h="2498" w="1344">
                  <a:moveTo>
                    <a:pt x="842" y="2497"/>
                  </a:moveTo>
                  <a:lnTo>
                    <a:pt x="558" y="2497"/>
                  </a:lnTo>
                  <a:lnTo>
                    <a:pt x="558" y="1901"/>
                  </a:lnTo>
                  <a:lnTo>
                    <a:pt x="842" y="1901"/>
                  </a:lnTo>
                  <a:close/>
                  <a:moveTo>
                    <a:pt x="558" y="1"/>
                  </a:moveTo>
                  <a:lnTo>
                    <a:pt x="842" y="1"/>
                  </a:lnTo>
                  <a:lnTo>
                    <a:pt x="842" y="508"/>
                  </a:lnTo>
                  <a:lnTo>
                    <a:pt x="558" y="508"/>
                  </a:lnTo>
                  <a:close/>
                  <a:moveTo>
                    <a:pt x="189" y="1549"/>
                  </a:moveTo>
                  <a:cubicBezTo>
                    <a:pt x="374" y="1663"/>
                    <a:pt x="534" y="1730"/>
                    <a:pt x="715" y="1730"/>
                  </a:cubicBezTo>
                  <a:cubicBezTo>
                    <a:pt x="857" y="1730"/>
                    <a:pt x="931" y="1680"/>
                    <a:pt x="931" y="1595"/>
                  </a:cubicBezTo>
                  <a:cubicBezTo>
                    <a:pt x="931" y="1354"/>
                    <a:pt x="79" y="1396"/>
                    <a:pt x="79" y="860"/>
                  </a:cubicBezTo>
                  <a:cubicBezTo>
                    <a:pt x="79" y="562"/>
                    <a:pt x="331" y="373"/>
                    <a:pt x="722" y="373"/>
                  </a:cubicBezTo>
                  <a:cubicBezTo>
                    <a:pt x="988" y="373"/>
                    <a:pt x="1169" y="476"/>
                    <a:pt x="1311" y="619"/>
                  </a:cubicBezTo>
                  <a:lnTo>
                    <a:pt x="1098" y="867"/>
                  </a:lnTo>
                  <a:cubicBezTo>
                    <a:pt x="963" y="768"/>
                    <a:pt x="853" y="718"/>
                    <a:pt x="693" y="718"/>
                  </a:cubicBezTo>
                  <a:cubicBezTo>
                    <a:pt x="565" y="718"/>
                    <a:pt x="491" y="768"/>
                    <a:pt x="491" y="853"/>
                  </a:cubicBezTo>
                  <a:cubicBezTo>
                    <a:pt x="491" y="1059"/>
                    <a:pt x="1343" y="1034"/>
                    <a:pt x="1343" y="1567"/>
                  </a:cubicBezTo>
                  <a:cubicBezTo>
                    <a:pt x="1343" y="1854"/>
                    <a:pt x="1098" y="2075"/>
                    <a:pt x="654" y="2075"/>
                  </a:cubicBezTo>
                  <a:cubicBezTo>
                    <a:pt x="445" y="2075"/>
                    <a:pt x="175" y="1986"/>
                    <a:pt x="1" y="18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5"/>
            <p:cNvSpPr/>
            <p:nvPr/>
          </p:nvSpPr>
          <p:spPr>
            <a:xfrm>
              <a:off x="5724312" y="1441801"/>
              <a:ext cx="230827" cy="246045"/>
            </a:xfrm>
            <a:custGeom>
              <a:rect b="b" l="l" r="r" t="t"/>
              <a:pathLst>
                <a:path extrusionOk="0" h="1780" w="1670">
                  <a:moveTo>
                    <a:pt x="668" y="792"/>
                  </a:moveTo>
                  <a:cubicBezTo>
                    <a:pt x="685" y="789"/>
                    <a:pt x="859" y="0"/>
                    <a:pt x="859" y="0"/>
                  </a:cubicBezTo>
                  <a:lnTo>
                    <a:pt x="1051" y="774"/>
                  </a:lnTo>
                  <a:lnTo>
                    <a:pt x="1669" y="948"/>
                  </a:lnTo>
                  <a:lnTo>
                    <a:pt x="1058" y="1098"/>
                  </a:lnTo>
                  <a:lnTo>
                    <a:pt x="828" y="1780"/>
                  </a:lnTo>
                  <a:lnTo>
                    <a:pt x="696" y="1108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5"/>
            <p:cNvSpPr/>
            <p:nvPr/>
          </p:nvSpPr>
          <p:spPr>
            <a:xfrm>
              <a:off x="3849595" y="2142344"/>
              <a:ext cx="162685" cy="172923"/>
            </a:xfrm>
            <a:custGeom>
              <a:rect b="b" l="l" r="r" t="t"/>
              <a:pathLst>
                <a:path extrusionOk="0" h="1251" w="1177">
                  <a:moveTo>
                    <a:pt x="473" y="558"/>
                  </a:moveTo>
                  <a:cubicBezTo>
                    <a:pt x="484" y="554"/>
                    <a:pt x="608" y="0"/>
                    <a:pt x="608" y="0"/>
                  </a:cubicBezTo>
                  <a:lnTo>
                    <a:pt x="743" y="547"/>
                  </a:lnTo>
                  <a:lnTo>
                    <a:pt x="1176" y="668"/>
                  </a:lnTo>
                  <a:lnTo>
                    <a:pt x="746" y="771"/>
                  </a:lnTo>
                  <a:lnTo>
                    <a:pt x="587" y="1250"/>
                  </a:lnTo>
                  <a:lnTo>
                    <a:pt x="491" y="778"/>
                  </a:lnTo>
                  <a:lnTo>
                    <a:pt x="1" y="6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5"/>
            <p:cNvSpPr/>
            <p:nvPr/>
          </p:nvSpPr>
          <p:spPr>
            <a:xfrm>
              <a:off x="5187178" y="2157549"/>
              <a:ext cx="162132" cy="172370"/>
            </a:xfrm>
            <a:custGeom>
              <a:rect b="b" l="l" r="r" t="t"/>
              <a:pathLst>
                <a:path extrusionOk="0" h="1247" w="1173">
                  <a:moveTo>
                    <a:pt x="473" y="558"/>
                  </a:moveTo>
                  <a:cubicBezTo>
                    <a:pt x="484" y="554"/>
                    <a:pt x="608" y="0"/>
                    <a:pt x="608" y="0"/>
                  </a:cubicBezTo>
                  <a:lnTo>
                    <a:pt x="740" y="543"/>
                  </a:lnTo>
                  <a:lnTo>
                    <a:pt x="1173" y="664"/>
                  </a:lnTo>
                  <a:lnTo>
                    <a:pt x="747" y="771"/>
                  </a:lnTo>
                  <a:lnTo>
                    <a:pt x="583" y="1247"/>
                  </a:lnTo>
                  <a:lnTo>
                    <a:pt x="491" y="778"/>
                  </a:lnTo>
                  <a:lnTo>
                    <a:pt x="1" y="6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5"/>
            <p:cNvSpPr/>
            <p:nvPr/>
          </p:nvSpPr>
          <p:spPr>
            <a:xfrm>
              <a:off x="4827937" y="1267080"/>
              <a:ext cx="162132" cy="172923"/>
            </a:xfrm>
            <a:custGeom>
              <a:rect b="b" l="l" r="r" t="t"/>
              <a:pathLst>
                <a:path extrusionOk="0" h="1251" w="1173">
                  <a:moveTo>
                    <a:pt x="473" y="558"/>
                  </a:moveTo>
                  <a:cubicBezTo>
                    <a:pt x="483" y="554"/>
                    <a:pt x="608" y="0"/>
                    <a:pt x="608" y="0"/>
                  </a:cubicBezTo>
                  <a:lnTo>
                    <a:pt x="743" y="543"/>
                  </a:lnTo>
                  <a:lnTo>
                    <a:pt x="1172" y="664"/>
                  </a:lnTo>
                  <a:lnTo>
                    <a:pt x="746" y="771"/>
                  </a:lnTo>
                  <a:lnTo>
                    <a:pt x="583" y="1250"/>
                  </a:lnTo>
                  <a:lnTo>
                    <a:pt x="490" y="778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5"/>
            <p:cNvSpPr/>
            <p:nvPr/>
          </p:nvSpPr>
          <p:spPr>
            <a:xfrm>
              <a:off x="3136365" y="1327348"/>
              <a:ext cx="162132" cy="172508"/>
            </a:xfrm>
            <a:custGeom>
              <a:rect b="b" l="l" r="r" t="t"/>
              <a:pathLst>
                <a:path extrusionOk="0" h="1248" w="1173">
                  <a:moveTo>
                    <a:pt x="473" y="555"/>
                  </a:moveTo>
                  <a:cubicBezTo>
                    <a:pt x="483" y="551"/>
                    <a:pt x="608" y="1"/>
                    <a:pt x="608" y="1"/>
                  </a:cubicBezTo>
                  <a:lnTo>
                    <a:pt x="743" y="544"/>
                  </a:lnTo>
                  <a:lnTo>
                    <a:pt x="1172" y="665"/>
                  </a:lnTo>
                  <a:lnTo>
                    <a:pt x="746" y="771"/>
                  </a:lnTo>
                  <a:lnTo>
                    <a:pt x="583" y="1247"/>
                  </a:lnTo>
                  <a:lnTo>
                    <a:pt x="491" y="779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5"/>
            <p:cNvSpPr/>
            <p:nvPr/>
          </p:nvSpPr>
          <p:spPr>
            <a:xfrm>
              <a:off x="2924746" y="2244909"/>
              <a:ext cx="230827" cy="246045"/>
            </a:xfrm>
            <a:custGeom>
              <a:rect b="b" l="l" r="r" t="t"/>
              <a:pathLst>
                <a:path extrusionOk="0" h="1780" w="1670">
                  <a:moveTo>
                    <a:pt x="672" y="796"/>
                  </a:moveTo>
                  <a:cubicBezTo>
                    <a:pt x="686" y="789"/>
                    <a:pt x="864" y="0"/>
                    <a:pt x="864" y="0"/>
                  </a:cubicBezTo>
                  <a:lnTo>
                    <a:pt x="1056" y="774"/>
                  </a:lnTo>
                  <a:lnTo>
                    <a:pt x="1670" y="948"/>
                  </a:lnTo>
                  <a:lnTo>
                    <a:pt x="1059" y="1098"/>
                  </a:lnTo>
                  <a:lnTo>
                    <a:pt x="832" y="1779"/>
                  </a:lnTo>
                  <a:lnTo>
                    <a:pt x="697" y="1108"/>
                  </a:lnTo>
                  <a:lnTo>
                    <a:pt x="1" y="9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5"/>
            <p:cNvSpPr/>
            <p:nvPr/>
          </p:nvSpPr>
          <p:spPr>
            <a:xfrm>
              <a:off x="5650639" y="2642455"/>
              <a:ext cx="432076" cy="426708"/>
            </a:xfrm>
            <a:custGeom>
              <a:rect b="b" l="l" r="r" t="t"/>
              <a:pathLst>
                <a:path extrusionOk="0" h="3087" w="3126">
                  <a:moveTo>
                    <a:pt x="654" y="452"/>
                  </a:moveTo>
                  <a:cubicBezTo>
                    <a:pt x="654" y="452"/>
                    <a:pt x="0" y="2782"/>
                    <a:pt x="100" y="2906"/>
                  </a:cubicBezTo>
                  <a:cubicBezTo>
                    <a:pt x="203" y="3027"/>
                    <a:pt x="792" y="2963"/>
                    <a:pt x="1424" y="3034"/>
                  </a:cubicBezTo>
                  <a:cubicBezTo>
                    <a:pt x="1872" y="3087"/>
                    <a:pt x="2909" y="2842"/>
                    <a:pt x="3079" y="2682"/>
                  </a:cubicBezTo>
                  <a:cubicBezTo>
                    <a:pt x="3126" y="2636"/>
                    <a:pt x="3101" y="470"/>
                    <a:pt x="2685" y="1"/>
                  </a:cubicBezTo>
                  <a:close/>
                </a:path>
              </a:pathLst>
            </a:custGeom>
            <a:solidFill>
              <a:srgbClr val="C34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5"/>
            <p:cNvSpPr/>
            <p:nvPr/>
          </p:nvSpPr>
          <p:spPr>
            <a:xfrm>
              <a:off x="5743387" y="2580114"/>
              <a:ext cx="151351" cy="111135"/>
            </a:xfrm>
            <a:custGeom>
              <a:rect b="b" l="l" r="r" t="t"/>
              <a:pathLst>
                <a:path extrusionOk="0" h="804" w="1095">
                  <a:moveTo>
                    <a:pt x="1094" y="196"/>
                  </a:moveTo>
                  <a:cubicBezTo>
                    <a:pt x="1094" y="196"/>
                    <a:pt x="1045" y="1"/>
                    <a:pt x="700" y="51"/>
                  </a:cubicBezTo>
                  <a:cubicBezTo>
                    <a:pt x="356" y="97"/>
                    <a:pt x="125" y="512"/>
                    <a:pt x="61" y="658"/>
                  </a:cubicBezTo>
                  <a:cubicBezTo>
                    <a:pt x="1" y="803"/>
                    <a:pt x="1094" y="196"/>
                    <a:pt x="1094" y="196"/>
                  </a:cubicBezTo>
                  <a:close/>
                </a:path>
              </a:pathLst>
            </a:custGeom>
            <a:solidFill>
              <a:srgbClr val="C34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5"/>
            <p:cNvSpPr/>
            <p:nvPr/>
          </p:nvSpPr>
          <p:spPr>
            <a:xfrm>
              <a:off x="5869999" y="2582602"/>
              <a:ext cx="178857" cy="120949"/>
            </a:xfrm>
            <a:custGeom>
              <a:rect b="b" l="l" r="r" t="t"/>
              <a:pathLst>
                <a:path extrusionOk="0" h="875" w="1294">
                  <a:moveTo>
                    <a:pt x="1" y="178"/>
                  </a:moveTo>
                  <a:cubicBezTo>
                    <a:pt x="1" y="178"/>
                    <a:pt x="104" y="1"/>
                    <a:pt x="441" y="25"/>
                  </a:cubicBezTo>
                  <a:cubicBezTo>
                    <a:pt x="771" y="47"/>
                    <a:pt x="1127" y="260"/>
                    <a:pt x="1251" y="725"/>
                  </a:cubicBezTo>
                  <a:cubicBezTo>
                    <a:pt x="1293" y="874"/>
                    <a:pt x="1" y="178"/>
                    <a:pt x="1" y="178"/>
                  </a:cubicBezTo>
                  <a:close/>
                </a:path>
              </a:pathLst>
            </a:custGeom>
            <a:solidFill>
              <a:srgbClr val="C34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5"/>
            <p:cNvSpPr/>
            <p:nvPr/>
          </p:nvSpPr>
          <p:spPr>
            <a:xfrm>
              <a:off x="5839590" y="2904122"/>
              <a:ext cx="76712" cy="63446"/>
            </a:xfrm>
            <a:custGeom>
              <a:rect b="b" l="l" r="r" t="t"/>
              <a:pathLst>
                <a:path extrusionOk="0" h="459" w="555">
                  <a:moveTo>
                    <a:pt x="1" y="448"/>
                  </a:moveTo>
                  <a:lnTo>
                    <a:pt x="526" y="459"/>
                  </a:lnTo>
                  <a:lnTo>
                    <a:pt x="555" y="40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5"/>
            <p:cNvSpPr/>
            <p:nvPr/>
          </p:nvSpPr>
          <p:spPr>
            <a:xfrm>
              <a:off x="5843045" y="2904122"/>
              <a:ext cx="73257" cy="26125"/>
            </a:xfrm>
            <a:custGeom>
              <a:rect b="b" l="l" r="r" t="t"/>
              <a:pathLst>
                <a:path extrusionOk="0" h="189" w="530">
                  <a:moveTo>
                    <a:pt x="519" y="189"/>
                  </a:moveTo>
                  <a:lnTo>
                    <a:pt x="530" y="40"/>
                  </a:lnTo>
                  <a:lnTo>
                    <a:pt x="8" y="1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E18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5"/>
            <p:cNvSpPr/>
            <p:nvPr/>
          </p:nvSpPr>
          <p:spPr>
            <a:xfrm>
              <a:off x="5808213" y="2962592"/>
              <a:ext cx="127301" cy="99247"/>
            </a:xfrm>
            <a:custGeom>
              <a:rect b="b" l="l" r="r" t="t"/>
              <a:pathLst>
                <a:path extrusionOk="0" h="718" w="921">
                  <a:moveTo>
                    <a:pt x="0" y="7"/>
                  </a:moveTo>
                  <a:cubicBezTo>
                    <a:pt x="0" y="7"/>
                    <a:pt x="36" y="718"/>
                    <a:pt x="181" y="718"/>
                  </a:cubicBezTo>
                  <a:cubicBezTo>
                    <a:pt x="327" y="718"/>
                    <a:pt x="920" y="43"/>
                    <a:pt x="920" y="43"/>
                  </a:cubicBezTo>
                  <a:lnTo>
                    <a:pt x="462" y="0"/>
                  </a:ln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5"/>
            <p:cNvSpPr/>
            <p:nvPr/>
          </p:nvSpPr>
          <p:spPr>
            <a:xfrm>
              <a:off x="5751265" y="2650334"/>
              <a:ext cx="266212" cy="273138"/>
            </a:xfrm>
            <a:custGeom>
              <a:rect b="b" l="l" r="r" t="t"/>
              <a:pathLst>
                <a:path extrusionOk="0" h="1976" w="1926">
                  <a:moveTo>
                    <a:pt x="50" y="920"/>
                  </a:moveTo>
                  <a:cubicBezTo>
                    <a:pt x="0" y="1609"/>
                    <a:pt x="391" y="1901"/>
                    <a:pt x="899" y="1936"/>
                  </a:cubicBezTo>
                  <a:cubicBezTo>
                    <a:pt x="1407" y="1975"/>
                    <a:pt x="1836" y="1759"/>
                    <a:pt x="1886" y="1055"/>
                  </a:cubicBezTo>
                  <a:cubicBezTo>
                    <a:pt x="1925" y="530"/>
                    <a:pt x="1545" y="75"/>
                    <a:pt x="1037" y="36"/>
                  </a:cubicBezTo>
                  <a:cubicBezTo>
                    <a:pt x="533" y="1"/>
                    <a:pt x="89" y="395"/>
                    <a:pt x="50" y="920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5"/>
            <p:cNvSpPr/>
            <p:nvPr/>
          </p:nvSpPr>
          <p:spPr>
            <a:xfrm>
              <a:off x="5785545" y="2670515"/>
              <a:ext cx="195996" cy="114038"/>
            </a:xfrm>
            <a:custGeom>
              <a:rect b="b" l="l" r="r" t="t"/>
              <a:pathLst>
                <a:path extrusionOk="0" h="825" w="1418">
                  <a:moveTo>
                    <a:pt x="1" y="412"/>
                  </a:moveTo>
                  <a:cubicBezTo>
                    <a:pt x="1" y="412"/>
                    <a:pt x="498" y="295"/>
                    <a:pt x="566" y="309"/>
                  </a:cubicBezTo>
                  <a:cubicBezTo>
                    <a:pt x="630" y="327"/>
                    <a:pt x="559" y="405"/>
                    <a:pt x="864" y="448"/>
                  </a:cubicBezTo>
                  <a:cubicBezTo>
                    <a:pt x="1169" y="490"/>
                    <a:pt x="1333" y="529"/>
                    <a:pt x="1365" y="679"/>
                  </a:cubicBezTo>
                  <a:cubicBezTo>
                    <a:pt x="1393" y="824"/>
                    <a:pt x="1365" y="679"/>
                    <a:pt x="1365" y="679"/>
                  </a:cubicBezTo>
                  <a:cubicBezTo>
                    <a:pt x="1365" y="679"/>
                    <a:pt x="1418" y="537"/>
                    <a:pt x="1070" y="341"/>
                  </a:cubicBezTo>
                  <a:cubicBezTo>
                    <a:pt x="718" y="146"/>
                    <a:pt x="416" y="0"/>
                    <a:pt x="416" y="0"/>
                  </a:cubicBezTo>
                  <a:cubicBezTo>
                    <a:pt x="416" y="0"/>
                    <a:pt x="33" y="171"/>
                    <a:pt x="1" y="412"/>
                  </a:cubicBezTo>
                  <a:close/>
                </a:path>
              </a:pathLst>
            </a:custGeom>
            <a:solidFill>
              <a:srgbClr val="E18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5"/>
            <p:cNvSpPr/>
            <p:nvPr/>
          </p:nvSpPr>
          <p:spPr>
            <a:xfrm>
              <a:off x="5851339" y="2748476"/>
              <a:ext cx="28197" cy="80725"/>
            </a:xfrm>
            <a:custGeom>
              <a:rect b="b" l="l" r="r" t="t"/>
              <a:pathLst>
                <a:path extrusionOk="0" h="584" w="204">
                  <a:moveTo>
                    <a:pt x="122" y="583"/>
                  </a:moveTo>
                  <a:cubicBezTo>
                    <a:pt x="83" y="583"/>
                    <a:pt x="26" y="566"/>
                    <a:pt x="12" y="495"/>
                  </a:cubicBezTo>
                  <a:cubicBezTo>
                    <a:pt x="1" y="459"/>
                    <a:pt x="8" y="427"/>
                    <a:pt x="26" y="402"/>
                  </a:cubicBezTo>
                  <a:cubicBezTo>
                    <a:pt x="54" y="360"/>
                    <a:pt x="111" y="345"/>
                    <a:pt x="129" y="342"/>
                  </a:cubicBezTo>
                  <a:cubicBezTo>
                    <a:pt x="146" y="321"/>
                    <a:pt x="164" y="161"/>
                    <a:pt x="175" y="15"/>
                  </a:cubicBezTo>
                  <a:cubicBezTo>
                    <a:pt x="175" y="4"/>
                    <a:pt x="182" y="1"/>
                    <a:pt x="189" y="1"/>
                  </a:cubicBezTo>
                  <a:cubicBezTo>
                    <a:pt x="196" y="1"/>
                    <a:pt x="203" y="8"/>
                    <a:pt x="203" y="15"/>
                  </a:cubicBezTo>
                  <a:cubicBezTo>
                    <a:pt x="182" y="363"/>
                    <a:pt x="150" y="370"/>
                    <a:pt x="136" y="370"/>
                  </a:cubicBezTo>
                  <a:cubicBezTo>
                    <a:pt x="129" y="370"/>
                    <a:pt x="75" y="381"/>
                    <a:pt x="51" y="420"/>
                  </a:cubicBezTo>
                  <a:cubicBezTo>
                    <a:pt x="36" y="438"/>
                    <a:pt x="33" y="459"/>
                    <a:pt x="40" y="487"/>
                  </a:cubicBezTo>
                  <a:cubicBezTo>
                    <a:pt x="54" y="562"/>
                    <a:pt x="129" y="551"/>
                    <a:pt x="129" y="551"/>
                  </a:cubicBezTo>
                  <a:cubicBezTo>
                    <a:pt x="139" y="551"/>
                    <a:pt x="146" y="555"/>
                    <a:pt x="146" y="566"/>
                  </a:cubicBezTo>
                  <a:cubicBezTo>
                    <a:pt x="146" y="573"/>
                    <a:pt x="143" y="580"/>
                    <a:pt x="136" y="580"/>
                  </a:cubicBezTo>
                  <a:cubicBezTo>
                    <a:pt x="129" y="583"/>
                    <a:pt x="125" y="583"/>
                    <a:pt x="122" y="583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5"/>
            <p:cNvSpPr/>
            <p:nvPr/>
          </p:nvSpPr>
          <p:spPr>
            <a:xfrm>
              <a:off x="5852306" y="2845789"/>
              <a:ext cx="42434" cy="31931"/>
            </a:xfrm>
            <a:custGeom>
              <a:rect b="b" l="l" r="r" t="t"/>
              <a:pathLst>
                <a:path extrusionOk="0" h="231" w="307">
                  <a:moveTo>
                    <a:pt x="306" y="0"/>
                  </a:moveTo>
                  <a:cubicBezTo>
                    <a:pt x="306" y="0"/>
                    <a:pt x="157" y="96"/>
                    <a:pt x="1" y="14"/>
                  </a:cubicBezTo>
                  <a:cubicBezTo>
                    <a:pt x="1" y="14"/>
                    <a:pt x="12" y="199"/>
                    <a:pt x="108" y="217"/>
                  </a:cubicBezTo>
                  <a:cubicBezTo>
                    <a:pt x="203" y="231"/>
                    <a:pt x="289" y="132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5"/>
            <p:cNvSpPr/>
            <p:nvPr/>
          </p:nvSpPr>
          <p:spPr>
            <a:xfrm>
              <a:off x="5770893" y="2791189"/>
              <a:ext cx="55564" cy="37460"/>
            </a:xfrm>
            <a:custGeom>
              <a:rect b="b" l="l" r="r" t="t"/>
              <a:pathLst>
                <a:path extrusionOk="0" h="271" w="402">
                  <a:moveTo>
                    <a:pt x="242" y="47"/>
                  </a:moveTo>
                  <a:cubicBezTo>
                    <a:pt x="146" y="1"/>
                    <a:pt x="47" y="4"/>
                    <a:pt x="22" y="54"/>
                  </a:cubicBezTo>
                  <a:cubicBezTo>
                    <a:pt x="0" y="104"/>
                    <a:pt x="61" y="178"/>
                    <a:pt x="160" y="225"/>
                  </a:cubicBezTo>
                  <a:cubicBezTo>
                    <a:pt x="260" y="271"/>
                    <a:pt x="359" y="267"/>
                    <a:pt x="380" y="218"/>
                  </a:cubicBezTo>
                  <a:cubicBezTo>
                    <a:pt x="402" y="168"/>
                    <a:pt x="341" y="93"/>
                    <a:pt x="242" y="47"/>
                  </a:cubicBezTo>
                  <a:close/>
                </a:path>
              </a:pathLst>
            </a:custGeom>
            <a:solidFill>
              <a:srgbClr val="E18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5"/>
            <p:cNvSpPr/>
            <p:nvPr/>
          </p:nvSpPr>
          <p:spPr>
            <a:xfrm>
              <a:off x="5797847" y="2760779"/>
              <a:ext cx="22253" cy="32622"/>
            </a:xfrm>
            <a:custGeom>
              <a:rect b="b" l="l" r="r" t="t"/>
              <a:pathLst>
                <a:path extrusionOk="0" h="236" w="161">
                  <a:moveTo>
                    <a:pt x="8" y="111"/>
                  </a:moveTo>
                  <a:cubicBezTo>
                    <a:pt x="1" y="171"/>
                    <a:pt x="26" y="224"/>
                    <a:pt x="68" y="232"/>
                  </a:cubicBezTo>
                  <a:cubicBezTo>
                    <a:pt x="107" y="235"/>
                    <a:pt x="146" y="189"/>
                    <a:pt x="153" y="129"/>
                  </a:cubicBezTo>
                  <a:cubicBezTo>
                    <a:pt x="161" y="65"/>
                    <a:pt x="136" y="11"/>
                    <a:pt x="97" y="8"/>
                  </a:cubicBezTo>
                  <a:cubicBezTo>
                    <a:pt x="54" y="1"/>
                    <a:pt x="19" y="47"/>
                    <a:pt x="8" y="111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5"/>
            <p:cNvSpPr/>
            <p:nvPr/>
          </p:nvSpPr>
          <p:spPr>
            <a:xfrm>
              <a:off x="5789553" y="2726498"/>
              <a:ext cx="41328" cy="22116"/>
            </a:xfrm>
            <a:custGeom>
              <a:rect b="b" l="l" r="r" t="t"/>
              <a:pathLst>
                <a:path extrusionOk="0" h="160" w="299">
                  <a:moveTo>
                    <a:pt x="253" y="36"/>
                  </a:moveTo>
                  <a:cubicBezTo>
                    <a:pt x="206" y="0"/>
                    <a:pt x="96" y="57"/>
                    <a:pt x="32" y="110"/>
                  </a:cubicBezTo>
                  <a:cubicBezTo>
                    <a:pt x="0" y="135"/>
                    <a:pt x="22" y="160"/>
                    <a:pt x="22" y="160"/>
                  </a:cubicBezTo>
                  <a:cubicBezTo>
                    <a:pt x="22" y="160"/>
                    <a:pt x="125" y="100"/>
                    <a:pt x="213" y="124"/>
                  </a:cubicBezTo>
                  <a:cubicBezTo>
                    <a:pt x="299" y="153"/>
                    <a:pt x="299" y="71"/>
                    <a:pt x="253" y="36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5"/>
            <p:cNvSpPr/>
            <p:nvPr/>
          </p:nvSpPr>
          <p:spPr>
            <a:xfrm>
              <a:off x="5914230" y="2810817"/>
              <a:ext cx="56117" cy="32069"/>
            </a:xfrm>
            <a:custGeom>
              <a:rect b="b" l="l" r="r" t="t"/>
              <a:pathLst>
                <a:path extrusionOk="0" h="232" w="406">
                  <a:moveTo>
                    <a:pt x="185" y="22"/>
                  </a:moveTo>
                  <a:cubicBezTo>
                    <a:pt x="292" y="1"/>
                    <a:pt x="388" y="29"/>
                    <a:pt x="398" y="83"/>
                  </a:cubicBezTo>
                  <a:cubicBezTo>
                    <a:pt x="405" y="136"/>
                    <a:pt x="327" y="193"/>
                    <a:pt x="221" y="214"/>
                  </a:cubicBezTo>
                  <a:cubicBezTo>
                    <a:pt x="114" y="232"/>
                    <a:pt x="18" y="203"/>
                    <a:pt x="11" y="150"/>
                  </a:cubicBezTo>
                  <a:cubicBezTo>
                    <a:pt x="0" y="97"/>
                    <a:pt x="79" y="40"/>
                    <a:pt x="185" y="22"/>
                  </a:cubicBezTo>
                  <a:close/>
                </a:path>
              </a:pathLst>
            </a:custGeom>
            <a:solidFill>
              <a:srgbClr val="E18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5"/>
            <p:cNvSpPr/>
            <p:nvPr/>
          </p:nvSpPr>
          <p:spPr>
            <a:xfrm>
              <a:off x="5924044" y="2776951"/>
              <a:ext cx="22253" cy="32622"/>
            </a:xfrm>
            <a:custGeom>
              <a:rect b="b" l="l" r="r" t="t"/>
              <a:pathLst>
                <a:path extrusionOk="0" h="236" w="161">
                  <a:moveTo>
                    <a:pt x="8" y="107"/>
                  </a:moveTo>
                  <a:cubicBezTo>
                    <a:pt x="0" y="171"/>
                    <a:pt x="25" y="225"/>
                    <a:pt x="64" y="228"/>
                  </a:cubicBezTo>
                  <a:cubicBezTo>
                    <a:pt x="103" y="235"/>
                    <a:pt x="143" y="189"/>
                    <a:pt x="153" y="129"/>
                  </a:cubicBezTo>
                  <a:cubicBezTo>
                    <a:pt x="160" y="65"/>
                    <a:pt x="132" y="12"/>
                    <a:pt x="93" y="8"/>
                  </a:cubicBezTo>
                  <a:cubicBezTo>
                    <a:pt x="54" y="1"/>
                    <a:pt x="15" y="47"/>
                    <a:pt x="8" y="107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5"/>
            <p:cNvSpPr/>
            <p:nvPr/>
          </p:nvSpPr>
          <p:spPr>
            <a:xfrm>
              <a:off x="5918653" y="2741703"/>
              <a:ext cx="40913" cy="28060"/>
            </a:xfrm>
            <a:custGeom>
              <a:rect b="b" l="l" r="r" t="t"/>
              <a:pathLst>
                <a:path extrusionOk="0" h="203" w="296">
                  <a:moveTo>
                    <a:pt x="75" y="22"/>
                  </a:moveTo>
                  <a:cubicBezTo>
                    <a:pt x="128" y="0"/>
                    <a:pt x="224" y="82"/>
                    <a:pt x="270" y="149"/>
                  </a:cubicBezTo>
                  <a:cubicBezTo>
                    <a:pt x="295" y="181"/>
                    <a:pt x="267" y="203"/>
                    <a:pt x="267" y="203"/>
                  </a:cubicBezTo>
                  <a:cubicBezTo>
                    <a:pt x="267" y="203"/>
                    <a:pt x="185" y="117"/>
                    <a:pt x="93" y="121"/>
                  </a:cubicBezTo>
                  <a:cubicBezTo>
                    <a:pt x="0" y="125"/>
                    <a:pt x="22" y="43"/>
                    <a:pt x="75" y="22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5"/>
            <p:cNvSpPr/>
            <p:nvPr/>
          </p:nvSpPr>
          <p:spPr>
            <a:xfrm>
              <a:off x="5829776" y="2632641"/>
              <a:ext cx="207745" cy="235816"/>
            </a:xfrm>
            <a:custGeom>
              <a:rect b="b" l="l" r="r" t="t"/>
              <a:pathLst>
                <a:path extrusionOk="0" h="1706" w="1503">
                  <a:moveTo>
                    <a:pt x="508" y="4"/>
                  </a:moveTo>
                  <a:cubicBezTo>
                    <a:pt x="508" y="4"/>
                    <a:pt x="1" y="534"/>
                    <a:pt x="722" y="704"/>
                  </a:cubicBezTo>
                  <a:cubicBezTo>
                    <a:pt x="1219" y="821"/>
                    <a:pt x="817" y="1542"/>
                    <a:pt x="1272" y="1674"/>
                  </a:cubicBezTo>
                  <a:cubicBezTo>
                    <a:pt x="1371" y="1705"/>
                    <a:pt x="1503" y="1382"/>
                    <a:pt x="1496" y="1315"/>
                  </a:cubicBezTo>
                  <a:cubicBezTo>
                    <a:pt x="1489" y="1212"/>
                    <a:pt x="1400" y="452"/>
                    <a:pt x="1148" y="21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C34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5"/>
            <p:cNvSpPr/>
            <p:nvPr/>
          </p:nvSpPr>
          <p:spPr>
            <a:xfrm>
              <a:off x="5733020" y="2618403"/>
              <a:ext cx="224469" cy="250054"/>
            </a:xfrm>
            <a:custGeom>
              <a:rect b="b" l="l" r="r" t="t"/>
              <a:pathLst>
                <a:path extrusionOk="0" h="1809" w="1624">
                  <a:moveTo>
                    <a:pt x="889" y="1"/>
                  </a:moveTo>
                  <a:cubicBezTo>
                    <a:pt x="889" y="1"/>
                    <a:pt x="1624" y="477"/>
                    <a:pt x="676" y="700"/>
                  </a:cubicBezTo>
                  <a:cubicBezTo>
                    <a:pt x="65" y="846"/>
                    <a:pt x="338" y="1659"/>
                    <a:pt x="179" y="1755"/>
                  </a:cubicBezTo>
                  <a:cubicBezTo>
                    <a:pt x="90" y="1808"/>
                    <a:pt x="1" y="1560"/>
                    <a:pt x="8" y="1492"/>
                  </a:cubicBezTo>
                  <a:cubicBezTo>
                    <a:pt x="15" y="1389"/>
                    <a:pt x="125" y="356"/>
                    <a:pt x="253" y="210"/>
                  </a:cubicBezTo>
                  <a:lnTo>
                    <a:pt x="477" y="33"/>
                  </a:lnTo>
                  <a:close/>
                </a:path>
              </a:pathLst>
            </a:custGeom>
            <a:solidFill>
              <a:srgbClr val="C34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5"/>
            <p:cNvSpPr/>
            <p:nvPr/>
          </p:nvSpPr>
          <p:spPr>
            <a:xfrm>
              <a:off x="5721271" y="2558135"/>
              <a:ext cx="313898" cy="215082"/>
            </a:xfrm>
            <a:custGeom>
              <a:rect b="b" l="l" r="r" t="t"/>
              <a:pathLst>
                <a:path extrusionOk="0" h="1556" w="2271">
                  <a:moveTo>
                    <a:pt x="292" y="1438"/>
                  </a:moveTo>
                  <a:cubicBezTo>
                    <a:pt x="292" y="1438"/>
                    <a:pt x="1" y="1257"/>
                    <a:pt x="221" y="817"/>
                  </a:cubicBezTo>
                  <a:cubicBezTo>
                    <a:pt x="636" y="0"/>
                    <a:pt x="1744" y="206"/>
                    <a:pt x="1993" y="625"/>
                  </a:cubicBezTo>
                  <a:cubicBezTo>
                    <a:pt x="2156" y="899"/>
                    <a:pt x="2270" y="1428"/>
                    <a:pt x="2057" y="1556"/>
                  </a:cubicBezTo>
                  <a:cubicBezTo>
                    <a:pt x="2057" y="1556"/>
                    <a:pt x="1439" y="827"/>
                    <a:pt x="1411" y="849"/>
                  </a:cubicBezTo>
                  <a:cubicBezTo>
                    <a:pt x="1386" y="874"/>
                    <a:pt x="850" y="849"/>
                    <a:pt x="850" y="849"/>
                  </a:cubicBezTo>
                  <a:close/>
                </a:path>
              </a:pathLst>
            </a:custGeom>
            <a:solidFill>
              <a:srgbClr val="C34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5"/>
            <p:cNvSpPr/>
            <p:nvPr/>
          </p:nvSpPr>
          <p:spPr>
            <a:xfrm>
              <a:off x="5811116" y="2577211"/>
              <a:ext cx="76297" cy="29166"/>
            </a:xfrm>
            <a:custGeom>
              <a:rect b="b" l="l" r="r" t="t"/>
              <a:pathLst>
                <a:path extrusionOk="0" h="211" w="552">
                  <a:moveTo>
                    <a:pt x="18" y="210"/>
                  </a:moveTo>
                  <a:cubicBezTo>
                    <a:pt x="15" y="210"/>
                    <a:pt x="11" y="210"/>
                    <a:pt x="8" y="203"/>
                  </a:cubicBezTo>
                  <a:cubicBezTo>
                    <a:pt x="1" y="196"/>
                    <a:pt x="4" y="189"/>
                    <a:pt x="11" y="185"/>
                  </a:cubicBezTo>
                  <a:cubicBezTo>
                    <a:pt x="15" y="182"/>
                    <a:pt x="299" y="1"/>
                    <a:pt x="544" y="164"/>
                  </a:cubicBezTo>
                  <a:cubicBezTo>
                    <a:pt x="551" y="171"/>
                    <a:pt x="551" y="178"/>
                    <a:pt x="548" y="185"/>
                  </a:cubicBezTo>
                  <a:cubicBezTo>
                    <a:pt x="544" y="192"/>
                    <a:pt x="533" y="196"/>
                    <a:pt x="526" y="189"/>
                  </a:cubicBezTo>
                  <a:cubicBezTo>
                    <a:pt x="299" y="36"/>
                    <a:pt x="29" y="207"/>
                    <a:pt x="26" y="210"/>
                  </a:cubicBezTo>
                  <a:cubicBezTo>
                    <a:pt x="26" y="210"/>
                    <a:pt x="22" y="210"/>
                    <a:pt x="18" y="210"/>
                  </a:cubicBezTo>
                  <a:close/>
                </a:path>
              </a:pathLst>
            </a:custGeom>
            <a:solidFill>
              <a:srgbClr val="CF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5"/>
            <p:cNvSpPr/>
            <p:nvPr/>
          </p:nvSpPr>
          <p:spPr>
            <a:xfrm>
              <a:off x="5746842" y="2626282"/>
              <a:ext cx="142919" cy="170020"/>
            </a:xfrm>
            <a:custGeom>
              <a:rect b="b" l="l" r="r" t="t"/>
              <a:pathLst>
                <a:path extrusionOk="0" h="1230" w="1034">
                  <a:moveTo>
                    <a:pt x="15" y="1229"/>
                  </a:moveTo>
                  <a:lnTo>
                    <a:pt x="15" y="1229"/>
                  </a:lnTo>
                  <a:cubicBezTo>
                    <a:pt x="8" y="1229"/>
                    <a:pt x="0" y="1222"/>
                    <a:pt x="0" y="1215"/>
                  </a:cubicBezTo>
                  <a:cubicBezTo>
                    <a:pt x="50" y="572"/>
                    <a:pt x="245" y="185"/>
                    <a:pt x="565" y="97"/>
                  </a:cubicBezTo>
                  <a:cubicBezTo>
                    <a:pt x="906" y="1"/>
                    <a:pt x="1023" y="132"/>
                    <a:pt x="1030" y="139"/>
                  </a:cubicBezTo>
                  <a:cubicBezTo>
                    <a:pt x="1034" y="143"/>
                    <a:pt x="1034" y="153"/>
                    <a:pt x="1027" y="157"/>
                  </a:cubicBezTo>
                  <a:cubicBezTo>
                    <a:pt x="1020" y="164"/>
                    <a:pt x="1013" y="164"/>
                    <a:pt x="1005" y="157"/>
                  </a:cubicBezTo>
                  <a:cubicBezTo>
                    <a:pt x="1005" y="157"/>
                    <a:pt x="892" y="36"/>
                    <a:pt x="576" y="125"/>
                  </a:cubicBezTo>
                  <a:cubicBezTo>
                    <a:pt x="267" y="210"/>
                    <a:pt x="79" y="587"/>
                    <a:pt x="29" y="1215"/>
                  </a:cubicBezTo>
                  <a:cubicBezTo>
                    <a:pt x="29" y="1222"/>
                    <a:pt x="22" y="1229"/>
                    <a:pt x="15" y="1229"/>
                  </a:cubicBezTo>
                  <a:close/>
                </a:path>
              </a:pathLst>
            </a:custGeom>
            <a:solidFill>
              <a:srgbClr val="CF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5"/>
            <p:cNvSpPr/>
            <p:nvPr/>
          </p:nvSpPr>
          <p:spPr>
            <a:xfrm>
              <a:off x="5892667" y="2623794"/>
              <a:ext cx="136008" cy="179834"/>
            </a:xfrm>
            <a:custGeom>
              <a:rect b="b" l="l" r="r" t="t"/>
              <a:pathLst>
                <a:path extrusionOk="0" h="1301" w="984">
                  <a:moveTo>
                    <a:pt x="881" y="1301"/>
                  </a:moveTo>
                  <a:cubicBezTo>
                    <a:pt x="881" y="1301"/>
                    <a:pt x="881" y="1301"/>
                    <a:pt x="877" y="1301"/>
                  </a:cubicBezTo>
                  <a:cubicBezTo>
                    <a:pt x="870" y="1297"/>
                    <a:pt x="867" y="1290"/>
                    <a:pt x="867" y="1283"/>
                  </a:cubicBezTo>
                  <a:cubicBezTo>
                    <a:pt x="902" y="1134"/>
                    <a:pt x="955" y="530"/>
                    <a:pt x="568" y="242"/>
                  </a:cubicBezTo>
                  <a:cubicBezTo>
                    <a:pt x="295" y="36"/>
                    <a:pt x="36" y="235"/>
                    <a:pt x="25" y="242"/>
                  </a:cubicBezTo>
                  <a:cubicBezTo>
                    <a:pt x="18" y="246"/>
                    <a:pt x="11" y="246"/>
                    <a:pt x="4" y="239"/>
                  </a:cubicBezTo>
                  <a:cubicBezTo>
                    <a:pt x="0" y="232"/>
                    <a:pt x="0" y="225"/>
                    <a:pt x="7" y="218"/>
                  </a:cubicBezTo>
                  <a:cubicBezTo>
                    <a:pt x="11" y="218"/>
                    <a:pt x="291" y="1"/>
                    <a:pt x="586" y="218"/>
                  </a:cubicBezTo>
                  <a:cubicBezTo>
                    <a:pt x="984" y="516"/>
                    <a:pt x="931" y="1137"/>
                    <a:pt x="895" y="1290"/>
                  </a:cubicBezTo>
                  <a:cubicBezTo>
                    <a:pt x="895" y="1294"/>
                    <a:pt x="888" y="1301"/>
                    <a:pt x="881" y="1301"/>
                  </a:cubicBezTo>
                  <a:close/>
                </a:path>
              </a:pathLst>
            </a:custGeom>
            <a:solidFill>
              <a:srgbClr val="CF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5"/>
            <p:cNvSpPr/>
            <p:nvPr/>
          </p:nvSpPr>
          <p:spPr>
            <a:xfrm>
              <a:off x="5890179" y="2578731"/>
              <a:ext cx="90949" cy="36354"/>
            </a:xfrm>
            <a:custGeom>
              <a:rect b="b" l="l" r="r" t="t"/>
              <a:pathLst>
                <a:path extrusionOk="0" h="263" w="658">
                  <a:moveTo>
                    <a:pt x="640" y="263"/>
                  </a:moveTo>
                  <a:cubicBezTo>
                    <a:pt x="636" y="263"/>
                    <a:pt x="633" y="263"/>
                    <a:pt x="633" y="259"/>
                  </a:cubicBezTo>
                  <a:cubicBezTo>
                    <a:pt x="341" y="36"/>
                    <a:pt x="29" y="224"/>
                    <a:pt x="25" y="227"/>
                  </a:cubicBezTo>
                  <a:cubicBezTo>
                    <a:pt x="18" y="231"/>
                    <a:pt x="11" y="231"/>
                    <a:pt x="4" y="224"/>
                  </a:cubicBezTo>
                  <a:cubicBezTo>
                    <a:pt x="0" y="217"/>
                    <a:pt x="4" y="206"/>
                    <a:pt x="11" y="203"/>
                  </a:cubicBezTo>
                  <a:cubicBezTo>
                    <a:pt x="15" y="199"/>
                    <a:pt x="341" y="0"/>
                    <a:pt x="650" y="235"/>
                  </a:cubicBezTo>
                  <a:cubicBezTo>
                    <a:pt x="657" y="242"/>
                    <a:pt x="657" y="249"/>
                    <a:pt x="650" y="256"/>
                  </a:cubicBezTo>
                  <a:cubicBezTo>
                    <a:pt x="650" y="259"/>
                    <a:pt x="643" y="263"/>
                    <a:pt x="640" y="263"/>
                  </a:cubicBezTo>
                  <a:close/>
                </a:path>
              </a:pathLst>
            </a:custGeom>
            <a:solidFill>
              <a:srgbClr val="CF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5"/>
            <p:cNvSpPr/>
            <p:nvPr/>
          </p:nvSpPr>
          <p:spPr>
            <a:xfrm>
              <a:off x="6047201" y="2754973"/>
              <a:ext cx="12440" cy="154262"/>
            </a:xfrm>
            <a:custGeom>
              <a:rect b="b" l="l" r="r" t="t"/>
              <a:pathLst>
                <a:path extrusionOk="0" h="1116" w="90">
                  <a:moveTo>
                    <a:pt x="19" y="1115"/>
                  </a:moveTo>
                  <a:cubicBezTo>
                    <a:pt x="15" y="1115"/>
                    <a:pt x="15" y="1115"/>
                    <a:pt x="11" y="1112"/>
                  </a:cubicBezTo>
                  <a:cubicBezTo>
                    <a:pt x="4" y="1108"/>
                    <a:pt x="1" y="1101"/>
                    <a:pt x="4" y="1094"/>
                  </a:cubicBezTo>
                  <a:cubicBezTo>
                    <a:pt x="51" y="1002"/>
                    <a:pt x="33" y="348"/>
                    <a:pt x="19" y="14"/>
                  </a:cubicBezTo>
                  <a:cubicBezTo>
                    <a:pt x="15" y="7"/>
                    <a:pt x="22" y="0"/>
                    <a:pt x="33" y="0"/>
                  </a:cubicBezTo>
                  <a:cubicBezTo>
                    <a:pt x="40" y="0"/>
                    <a:pt x="47" y="7"/>
                    <a:pt x="47" y="14"/>
                  </a:cubicBezTo>
                  <a:cubicBezTo>
                    <a:pt x="47" y="53"/>
                    <a:pt x="90" y="984"/>
                    <a:pt x="33" y="1108"/>
                  </a:cubicBezTo>
                  <a:cubicBezTo>
                    <a:pt x="29" y="1112"/>
                    <a:pt x="22" y="1115"/>
                    <a:pt x="19" y="1115"/>
                  </a:cubicBezTo>
                  <a:close/>
                </a:path>
              </a:pathLst>
            </a:custGeom>
            <a:solidFill>
              <a:srgbClr val="CF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5"/>
            <p:cNvSpPr/>
            <p:nvPr/>
          </p:nvSpPr>
          <p:spPr>
            <a:xfrm>
              <a:off x="5723206" y="2757323"/>
              <a:ext cx="16448" cy="117079"/>
            </a:xfrm>
            <a:custGeom>
              <a:rect b="b" l="l" r="r" t="t"/>
              <a:pathLst>
                <a:path extrusionOk="0" h="847" w="119">
                  <a:moveTo>
                    <a:pt x="19" y="846"/>
                  </a:moveTo>
                  <a:lnTo>
                    <a:pt x="15" y="846"/>
                  </a:lnTo>
                  <a:cubicBezTo>
                    <a:pt x="8" y="846"/>
                    <a:pt x="1" y="839"/>
                    <a:pt x="1" y="828"/>
                  </a:cubicBezTo>
                  <a:cubicBezTo>
                    <a:pt x="1" y="825"/>
                    <a:pt x="26" y="296"/>
                    <a:pt x="86" y="12"/>
                  </a:cubicBezTo>
                  <a:cubicBezTo>
                    <a:pt x="90" y="4"/>
                    <a:pt x="97" y="1"/>
                    <a:pt x="104" y="1"/>
                  </a:cubicBezTo>
                  <a:cubicBezTo>
                    <a:pt x="111" y="4"/>
                    <a:pt x="118" y="12"/>
                    <a:pt x="115" y="19"/>
                  </a:cubicBezTo>
                  <a:cubicBezTo>
                    <a:pt x="54" y="299"/>
                    <a:pt x="33" y="825"/>
                    <a:pt x="33" y="832"/>
                  </a:cubicBezTo>
                  <a:cubicBezTo>
                    <a:pt x="33" y="839"/>
                    <a:pt x="26" y="846"/>
                    <a:pt x="19" y="846"/>
                  </a:cubicBezTo>
                  <a:close/>
                </a:path>
              </a:pathLst>
            </a:custGeom>
            <a:solidFill>
              <a:srgbClr val="CF5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5"/>
            <p:cNvSpPr/>
            <p:nvPr/>
          </p:nvSpPr>
          <p:spPr>
            <a:xfrm>
              <a:off x="5269697" y="4478960"/>
              <a:ext cx="370291" cy="200430"/>
            </a:xfrm>
            <a:custGeom>
              <a:rect b="b" l="l" r="r" t="t"/>
              <a:pathLst>
                <a:path extrusionOk="0" h="1450" w="2679">
                  <a:moveTo>
                    <a:pt x="2018" y="0"/>
                  </a:moveTo>
                  <a:cubicBezTo>
                    <a:pt x="2018" y="0"/>
                    <a:pt x="118" y="1002"/>
                    <a:pt x="68" y="1091"/>
                  </a:cubicBezTo>
                  <a:cubicBezTo>
                    <a:pt x="22" y="1183"/>
                    <a:pt x="1" y="1378"/>
                    <a:pt x="36" y="1414"/>
                  </a:cubicBezTo>
                  <a:cubicBezTo>
                    <a:pt x="72" y="1449"/>
                    <a:pt x="2486" y="1375"/>
                    <a:pt x="2579" y="1336"/>
                  </a:cubicBezTo>
                  <a:cubicBezTo>
                    <a:pt x="2671" y="1297"/>
                    <a:pt x="2678" y="25"/>
                    <a:pt x="2678" y="25"/>
                  </a:cubicBezTo>
                  <a:close/>
                </a:path>
              </a:pathLst>
            </a:custGeom>
            <a:solidFill>
              <a:srgbClr val="C34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5"/>
            <p:cNvSpPr/>
            <p:nvPr/>
          </p:nvSpPr>
          <p:spPr>
            <a:xfrm>
              <a:off x="5274673" y="4663495"/>
              <a:ext cx="355502" cy="37045"/>
            </a:xfrm>
            <a:custGeom>
              <a:rect b="b" l="l" r="r" t="t"/>
              <a:pathLst>
                <a:path extrusionOk="0" h="268" w="2572">
                  <a:moveTo>
                    <a:pt x="0" y="79"/>
                  </a:moveTo>
                  <a:cubicBezTo>
                    <a:pt x="0" y="79"/>
                    <a:pt x="7" y="214"/>
                    <a:pt x="25" y="228"/>
                  </a:cubicBezTo>
                  <a:cubicBezTo>
                    <a:pt x="46" y="239"/>
                    <a:pt x="2472" y="267"/>
                    <a:pt x="2521" y="210"/>
                  </a:cubicBezTo>
                  <a:cubicBezTo>
                    <a:pt x="2571" y="157"/>
                    <a:pt x="2543" y="1"/>
                    <a:pt x="2543" y="1"/>
                  </a:cubicBezTo>
                  <a:close/>
                </a:path>
              </a:pathLst>
            </a:custGeom>
            <a:solidFill>
              <a:srgbClr val="423B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5"/>
            <p:cNvSpPr/>
            <p:nvPr/>
          </p:nvSpPr>
          <p:spPr>
            <a:xfrm>
              <a:off x="5425336" y="4521673"/>
              <a:ext cx="42848" cy="56120"/>
            </a:xfrm>
            <a:custGeom>
              <a:rect b="b" l="l" r="r" t="t"/>
              <a:pathLst>
                <a:path extrusionOk="0" h="406" w="310">
                  <a:moveTo>
                    <a:pt x="178" y="377"/>
                  </a:moveTo>
                  <a:lnTo>
                    <a:pt x="15" y="110"/>
                  </a:lnTo>
                  <a:cubicBezTo>
                    <a:pt x="0" y="86"/>
                    <a:pt x="4" y="54"/>
                    <a:pt x="29" y="39"/>
                  </a:cubicBezTo>
                  <a:lnTo>
                    <a:pt x="61" y="18"/>
                  </a:lnTo>
                  <a:cubicBezTo>
                    <a:pt x="86" y="0"/>
                    <a:pt x="114" y="7"/>
                    <a:pt x="128" y="32"/>
                  </a:cubicBezTo>
                  <a:lnTo>
                    <a:pt x="295" y="299"/>
                  </a:lnTo>
                  <a:cubicBezTo>
                    <a:pt x="309" y="320"/>
                    <a:pt x="302" y="352"/>
                    <a:pt x="281" y="370"/>
                  </a:cubicBezTo>
                  <a:lnTo>
                    <a:pt x="245" y="391"/>
                  </a:lnTo>
                  <a:cubicBezTo>
                    <a:pt x="224" y="405"/>
                    <a:pt x="192" y="402"/>
                    <a:pt x="178" y="377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5"/>
            <p:cNvSpPr/>
            <p:nvPr/>
          </p:nvSpPr>
          <p:spPr>
            <a:xfrm>
              <a:off x="5386081" y="4543789"/>
              <a:ext cx="42848" cy="56120"/>
            </a:xfrm>
            <a:custGeom>
              <a:rect b="b" l="l" r="r" t="t"/>
              <a:pathLst>
                <a:path extrusionOk="0" h="406" w="310">
                  <a:moveTo>
                    <a:pt x="178" y="373"/>
                  </a:moveTo>
                  <a:lnTo>
                    <a:pt x="14" y="107"/>
                  </a:lnTo>
                  <a:cubicBezTo>
                    <a:pt x="0" y="85"/>
                    <a:pt x="7" y="53"/>
                    <a:pt x="29" y="39"/>
                  </a:cubicBezTo>
                  <a:lnTo>
                    <a:pt x="64" y="14"/>
                  </a:lnTo>
                  <a:cubicBezTo>
                    <a:pt x="85" y="0"/>
                    <a:pt x="117" y="7"/>
                    <a:pt x="132" y="29"/>
                  </a:cubicBezTo>
                  <a:lnTo>
                    <a:pt x="295" y="295"/>
                  </a:lnTo>
                  <a:cubicBezTo>
                    <a:pt x="309" y="320"/>
                    <a:pt x="302" y="352"/>
                    <a:pt x="281" y="366"/>
                  </a:cubicBezTo>
                  <a:lnTo>
                    <a:pt x="245" y="391"/>
                  </a:lnTo>
                  <a:cubicBezTo>
                    <a:pt x="224" y="405"/>
                    <a:pt x="196" y="398"/>
                    <a:pt x="178" y="373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5"/>
            <p:cNvSpPr/>
            <p:nvPr/>
          </p:nvSpPr>
          <p:spPr>
            <a:xfrm>
              <a:off x="5347240" y="4565353"/>
              <a:ext cx="42848" cy="56120"/>
            </a:xfrm>
            <a:custGeom>
              <a:rect b="b" l="l" r="r" t="t"/>
              <a:pathLst>
                <a:path extrusionOk="0" h="406" w="310">
                  <a:moveTo>
                    <a:pt x="178" y="377"/>
                  </a:moveTo>
                  <a:lnTo>
                    <a:pt x="15" y="111"/>
                  </a:lnTo>
                  <a:cubicBezTo>
                    <a:pt x="1" y="86"/>
                    <a:pt x="4" y="54"/>
                    <a:pt x="29" y="39"/>
                  </a:cubicBezTo>
                  <a:lnTo>
                    <a:pt x="61" y="18"/>
                  </a:lnTo>
                  <a:cubicBezTo>
                    <a:pt x="86" y="0"/>
                    <a:pt x="114" y="8"/>
                    <a:pt x="128" y="32"/>
                  </a:cubicBezTo>
                  <a:lnTo>
                    <a:pt x="295" y="299"/>
                  </a:lnTo>
                  <a:cubicBezTo>
                    <a:pt x="310" y="320"/>
                    <a:pt x="303" y="352"/>
                    <a:pt x="281" y="370"/>
                  </a:cubicBezTo>
                  <a:lnTo>
                    <a:pt x="246" y="391"/>
                  </a:lnTo>
                  <a:cubicBezTo>
                    <a:pt x="221" y="405"/>
                    <a:pt x="192" y="402"/>
                    <a:pt x="178" y="377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5"/>
            <p:cNvSpPr/>
            <p:nvPr/>
          </p:nvSpPr>
          <p:spPr>
            <a:xfrm>
              <a:off x="5528865" y="4558994"/>
              <a:ext cx="65931" cy="68837"/>
            </a:xfrm>
            <a:custGeom>
              <a:rect b="b" l="l" r="r" t="t"/>
              <a:pathLst>
                <a:path extrusionOk="0" h="498" w="477">
                  <a:moveTo>
                    <a:pt x="466" y="270"/>
                  </a:moveTo>
                  <a:cubicBezTo>
                    <a:pt x="455" y="402"/>
                    <a:pt x="345" y="497"/>
                    <a:pt x="217" y="487"/>
                  </a:cubicBezTo>
                  <a:cubicBezTo>
                    <a:pt x="93" y="476"/>
                    <a:pt x="1" y="359"/>
                    <a:pt x="11" y="228"/>
                  </a:cubicBezTo>
                  <a:cubicBezTo>
                    <a:pt x="22" y="96"/>
                    <a:pt x="132" y="0"/>
                    <a:pt x="256" y="11"/>
                  </a:cubicBezTo>
                  <a:cubicBezTo>
                    <a:pt x="384" y="22"/>
                    <a:pt x="477" y="139"/>
                    <a:pt x="466" y="270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5"/>
            <p:cNvSpPr/>
            <p:nvPr/>
          </p:nvSpPr>
          <p:spPr>
            <a:xfrm>
              <a:off x="5490577" y="4496100"/>
              <a:ext cx="149830" cy="82660"/>
            </a:xfrm>
            <a:custGeom>
              <a:rect b="b" l="l" r="r" t="t"/>
              <a:pathLst>
                <a:path extrusionOk="0" h="598" w="1084">
                  <a:moveTo>
                    <a:pt x="189" y="1"/>
                  </a:moveTo>
                  <a:lnTo>
                    <a:pt x="1084" y="15"/>
                  </a:lnTo>
                  <a:lnTo>
                    <a:pt x="1062" y="597"/>
                  </a:lnTo>
                  <a:lnTo>
                    <a:pt x="1" y="100"/>
                  </a:lnTo>
                  <a:close/>
                </a:path>
              </a:pathLst>
            </a:custGeom>
            <a:solidFill>
              <a:srgbClr val="AB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5"/>
            <p:cNvSpPr/>
            <p:nvPr/>
          </p:nvSpPr>
          <p:spPr>
            <a:xfrm>
              <a:off x="5931370" y="4480895"/>
              <a:ext cx="237324" cy="201397"/>
            </a:xfrm>
            <a:custGeom>
              <a:rect b="b" l="l" r="r" t="t"/>
              <a:pathLst>
                <a:path extrusionOk="0" h="1457" w="1717">
                  <a:moveTo>
                    <a:pt x="619" y="239"/>
                  </a:moveTo>
                  <a:cubicBezTo>
                    <a:pt x="619" y="239"/>
                    <a:pt x="75" y="1091"/>
                    <a:pt x="43" y="1165"/>
                  </a:cubicBezTo>
                  <a:cubicBezTo>
                    <a:pt x="15" y="1240"/>
                    <a:pt x="1" y="1400"/>
                    <a:pt x="22" y="1428"/>
                  </a:cubicBezTo>
                  <a:cubicBezTo>
                    <a:pt x="47" y="1457"/>
                    <a:pt x="1595" y="1396"/>
                    <a:pt x="1656" y="1364"/>
                  </a:cubicBezTo>
                  <a:cubicBezTo>
                    <a:pt x="1716" y="1332"/>
                    <a:pt x="1439" y="1"/>
                    <a:pt x="1439" y="1"/>
                  </a:cubicBezTo>
                  <a:close/>
                </a:path>
              </a:pathLst>
            </a:custGeom>
            <a:solidFill>
              <a:srgbClr val="C349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5"/>
            <p:cNvSpPr/>
            <p:nvPr/>
          </p:nvSpPr>
          <p:spPr>
            <a:xfrm>
              <a:off x="5934411" y="4669439"/>
              <a:ext cx="228339" cy="30548"/>
            </a:xfrm>
            <a:custGeom>
              <a:rect b="b" l="l" r="r" t="t"/>
              <a:pathLst>
                <a:path extrusionOk="0" h="221" w="1652">
                  <a:moveTo>
                    <a:pt x="0" y="64"/>
                  </a:moveTo>
                  <a:cubicBezTo>
                    <a:pt x="0" y="64"/>
                    <a:pt x="4" y="178"/>
                    <a:pt x="18" y="189"/>
                  </a:cubicBezTo>
                  <a:cubicBezTo>
                    <a:pt x="32" y="199"/>
                    <a:pt x="1587" y="220"/>
                    <a:pt x="1619" y="174"/>
                  </a:cubicBezTo>
                  <a:cubicBezTo>
                    <a:pt x="1651" y="128"/>
                    <a:pt x="1634" y="0"/>
                    <a:pt x="1634" y="0"/>
                  </a:cubicBezTo>
                  <a:close/>
                </a:path>
              </a:pathLst>
            </a:custGeom>
            <a:solidFill>
              <a:srgbClr val="423B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5"/>
            <p:cNvSpPr/>
            <p:nvPr/>
          </p:nvSpPr>
          <p:spPr>
            <a:xfrm>
              <a:off x="6031581" y="4544757"/>
              <a:ext cx="63858" cy="20181"/>
            </a:xfrm>
            <a:custGeom>
              <a:rect b="b" l="l" r="r" t="t"/>
              <a:pathLst>
                <a:path extrusionOk="0" h="146" w="462">
                  <a:moveTo>
                    <a:pt x="391" y="146"/>
                  </a:moveTo>
                  <a:lnTo>
                    <a:pt x="75" y="146"/>
                  </a:lnTo>
                  <a:cubicBezTo>
                    <a:pt x="32" y="146"/>
                    <a:pt x="0" y="114"/>
                    <a:pt x="0" y="75"/>
                  </a:cubicBezTo>
                  <a:cubicBezTo>
                    <a:pt x="0" y="32"/>
                    <a:pt x="32" y="0"/>
                    <a:pt x="75" y="0"/>
                  </a:cubicBezTo>
                  <a:lnTo>
                    <a:pt x="391" y="0"/>
                  </a:lnTo>
                  <a:cubicBezTo>
                    <a:pt x="430" y="0"/>
                    <a:pt x="462" y="32"/>
                    <a:pt x="462" y="75"/>
                  </a:cubicBezTo>
                  <a:cubicBezTo>
                    <a:pt x="462" y="114"/>
                    <a:pt x="430" y="146"/>
                    <a:pt x="391" y="146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5"/>
            <p:cNvSpPr/>
            <p:nvPr/>
          </p:nvSpPr>
          <p:spPr>
            <a:xfrm>
              <a:off x="6024117" y="4590372"/>
              <a:ext cx="63996" cy="20319"/>
            </a:xfrm>
            <a:custGeom>
              <a:rect b="b" l="l" r="r" t="t"/>
              <a:pathLst>
                <a:path extrusionOk="0" h="147" w="463">
                  <a:moveTo>
                    <a:pt x="388" y="146"/>
                  </a:moveTo>
                  <a:lnTo>
                    <a:pt x="72" y="146"/>
                  </a:lnTo>
                  <a:cubicBezTo>
                    <a:pt x="33" y="146"/>
                    <a:pt x="1" y="111"/>
                    <a:pt x="1" y="72"/>
                  </a:cubicBezTo>
                  <a:cubicBezTo>
                    <a:pt x="1" y="33"/>
                    <a:pt x="33" y="1"/>
                    <a:pt x="72" y="1"/>
                  </a:cubicBezTo>
                  <a:lnTo>
                    <a:pt x="388" y="1"/>
                  </a:lnTo>
                  <a:cubicBezTo>
                    <a:pt x="431" y="1"/>
                    <a:pt x="463" y="33"/>
                    <a:pt x="463" y="72"/>
                  </a:cubicBezTo>
                  <a:cubicBezTo>
                    <a:pt x="463" y="111"/>
                    <a:pt x="431" y="146"/>
                    <a:pt x="388" y="146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5"/>
            <p:cNvSpPr/>
            <p:nvPr/>
          </p:nvSpPr>
          <p:spPr>
            <a:xfrm>
              <a:off x="6003522" y="4468178"/>
              <a:ext cx="133244" cy="66902"/>
            </a:xfrm>
            <a:custGeom>
              <a:rect b="b" l="l" r="r" t="t"/>
              <a:pathLst>
                <a:path extrusionOk="0" h="484" w="964">
                  <a:moveTo>
                    <a:pt x="97" y="331"/>
                  </a:moveTo>
                  <a:lnTo>
                    <a:pt x="1" y="483"/>
                  </a:lnTo>
                  <a:lnTo>
                    <a:pt x="963" y="331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AB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5"/>
            <p:cNvSpPr/>
            <p:nvPr/>
          </p:nvSpPr>
          <p:spPr>
            <a:xfrm>
              <a:off x="5471502" y="3342583"/>
              <a:ext cx="470363" cy="1185024"/>
            </a:xfrm>
            <a:custGeom>
              <a:rect b="b" l="l" r="r" t="t"/>
              <a:pathLst>
                <a:path extrusionOk="0" h="8573" w="3403">
                  <a:moveTo>
                    <a:pt x="1307" y="0"/>
                  </a:moveTo>
                  <a:cubicBezTo>
                    <a:pt x="1307" y="0"/>
                    <a:pt x="547" y="1247"/>
                    <a:pt x="355" y="1896"/>
                  </a:cubicBezTo>
                  <a:cubicBezTo>
                    <a:pt x="163" y="2546"/>
                    <a:pt x="0" y="8378"/>
                    <a:pt x="71" y="8392"/>
                  </a:cubicBezTo>
                  <a:cubicBezTo>
                    <a:pt x="142" y="8406"/>
                    <a:pt x="1236" y="8573"/>
                    <a:pt x="1236" y="8573"/>
                  </a:cubicBezTo>
                  <a:cubicBezTo>
                    <a:pt x="1236" y="8573"/>
                    <a:pt x="2206" y="4038"/>
                    <a:pt x="2483" y="3274"/>
                  </a:cubicBezTo>
                  <a:cubicBezTo>
                    <a:pt x="2760" y="2507"/>
                    <a:pt x="3402" y="224"/>
                    <a:pt x="3402" y="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5"/>
            <p:cNvSpPr/>
            <p:nvPr/>
          </p:nvSpPr>
          <p:spPr>
            <a:xfrm>
              <a:off x="5688927" y="3373408"/>
              <a:ext cx="471330" cy="1155720"/>
            </a:xfrm>
            <a:custGeom>
              <a:rect b="b" l="l" r="r" t="t"/>
              <a:pathLst>
                <a:path extrusionOk="0" h="8361" w="3410">
                  <a:moveTo>
                    <a:pt x="0" y="1926"/>
                  </a:moveTo>
                  <a:cubicBezTo>
                    <a:pt x="0" y="1926"/>
                    <a:pt x="2131" y="8339"/>
                    <a:pt x="2174" y="8350"/>
                  </a:cubicBezTo>
                  <a:cubicBezTo>
                    <a:pt x="2216" y="8361"/>
                    <a:pt x="3367" y="7991"/>
                    <a:pt x="3388" y="7910"/>
                  </a:cubicBezTo>
                  <a:cubicBezTo>
                    <a:pt x="3410" y="7828"/>
                    <a:pt x="2440" y="1365"/>
                    <a:pt x="1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5"/>
            <p:cNvSpPr/>
            <p:nvPr/>
          </p:nvSpPr>
          <p:spPr>
            <a:xfrm>
              <a:off x="5606961" y="3735290"/>
              <a:ext cx="89014" cy="757487"/>
            </a:xfrm>
            <a:custGeom>
              <a:rect b="b" l="l" r="r" t="t"/>
              <a:pathLst>
                <a:path extrusionOk="0" h="5480" w="644">
                  <a:moveTo>
                    <a:pt x="18" y="5480"/>
                  </a:moveTo>
                  <a:cubicBezTo>
                    <a:pt x="18" y="5480"/>
                    <a:pt x="15" y="5476"/>
                    <a:pt x="15" y="5476"/>
                  </a:cubicBezTo>
                  <a:cubicBezTo>
                    <a:pt x="7" y="5476"/>
                    <a:pt x="0" y="5466"/>
                    <a:pt x="4" y="5459"/>
                  </a:cubicBezTo>
                  <a:cubicBezTo>
                    <a:pt x="4" y="5459"/>
                    <a:pt x="18" y="5373"/>
                    <a:pt x="174" y="3917"/>
                  </a:cubicBezTo>
                  <a:cubicBezTo>
                    <a:pt x="331" y="2433"/>
                    <a:pt x="608" y="39"/>
                    <a:pt x="611" y="14"/>
                  </a:cubicBezTo>
                  <a:cubicBezTo>
                    <a:pt x="611" y="7"/>
                    <a:pt x="622" y="0"/>
                    <a:pt x="629" y="4"/>
                  </a:cubicBezTo>
                  <a:cubicBezTo>
                    <a:pt x="636" y="4"/>
                    <a:pt x="643" y="11"/>
                    <a:pt x="640" y="18"/>
                  </a:cubicBezTo>
                  <a:cubicBezTo>
                    <a:pt x="640" y="43"/>
                    <a:pt x="359" y="2436"/>
                    <a:pt x="203" y="3921"/>
                  </a:cubicBezTo>
                  <a:cubicBezTo>
                    <a:pt x="78" y="5110"/>
                    <a:pt x="36" y="5451"/>
                    <a:pt x="32" y="5466"/>
                  </a:cubicBezTo>
                  <a:cubicBezTo>
                    <a:pt x="29" y="5473"/>
                    <a:pt x="25" y="5480"/>
                    <a:pt x="18" y="5480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5"/>
            <p:cNvSpPr/>
            <p:nvPr/>
          </p:nvSpPr>
          <p:spPr>
            <a:xfrm>
              <a:off x="5494033" y="4476472"/>
              <a:ext cx="140984" cy="18384"/>
            </a:xfrm>
            <a:custGeom>
              <a:rect b="b" l="l" r="r" t="t"/>
              <a:pathLst>
                <a:path extrusionOk="0" h="133" w="1020">
                  <a:moveTo>
                    <a:pt x="1006" y="132"/>
                  </a:moveTo>
                  <a:lnTo>
                    <a:pt x="1006" y="132"/>
                  </a:lnTo>
                  <a:cubicBezTo>
                    <a:pt x="430" y="118"/>
                    <a:pt x="18" y="33"/>
                    <a:pt x="15" y="33"/>
                  </a:cubicBezTo>
                  <a:cubicBezTo>
                    <a:pt x="8" y="33"/>
                    <a:pt x="0" y="25"/>
                    <a:pt x="4" y="15"/>
                  </a:cubicBezTo>
                  <a:cubicBezTo>
                    <a:pt x="4" y="8"/>
                    <a:pt x="11" y="1"/>
                    <a:pt x="22" y="4"/>
                  </a:cubicBezTo>
                  <a:cubicBezTo>
                    <a:pt x="25" y="4"/>
                    <a:pt x="434" y="89"/>
                    <a:pt x="1006" y="104"/>
                  </a:cubicBezTo>
                  <a:cubicBezTo>
                    <a:pt x="1013" y="104"/>
                    <a:pt x="1020" y="111"/>
                    <a:pt x="1020" y="118"/>
                  </a:cubicBezTo>
                  <a:cubicBezTo>
                    <a:pt x="1020" y="128"/>
                    <a:pt x="1013" y="132"/>
                    <a:pt x="1006" y="132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5"/>
            <p:cNvSpPr/>
            <p:nvPr/>
          </p:nvSpPr>
          <p:spPr>
            <a:xfrm>
              <a:off x="5677593" y="3526150"/>
              <a:ext cx="44369" cy="172923"/>
            </a:xfrm>
            <a:custGeom>
              <a:rect b="b" l="l" r="r" t="t"/>
              <a:pathLst>
                <a:path extrusionOk="0" h="1251" w="321">
                  <a:moveTo>
                    <a:pt x="303" y="1250"/>
                  </a:moveTo>
                  <a:cubicBezTo>
                    <a:pt x="303" y="1250"/>
                    <a:pt x="299" y="1250"/>
                    <a:pt x="295" y="1247"/>
                  </a:cubicBezTo>
                  <a:cubicBezTo>
                    <a:pt x="292" y="1243"/>
                    <a:pt x="139" y="1169"/>
                    <a:pt x="72" y="1069"/>
                  </a:cubicBezTo>
                  <a:cubicBezTo>
                    <a:pt x="1" y="970"/>
                    <a:pt x="61" y="114"/>
                    <a:pt x="68" y="14"/>
                  </a:cubicBezTo>
                  <a:cubicBezTo>
                    <a:pt x="68" y="7"/>
                    <a:pt x="75" y="0"/>
                    <a:pt x="82" y="0"/>
                  </a:cubicBezTo>
                  <a:cubicBezTo>
                    <a:pt x="89" y="0"/>
                    <a:pt x="97" y="7"/>
                    <a:pt x="97" y="18"/>
                  </a:cubicBezTo>
                  <a:cubicBezTo>
                    <a:pt x="68" y="394"/>
                    <a:pt x="47" y="984"/>
                    <a:pt x="93" y="1051"/>
                  </a:cubicBezTo>
                  <a:cubicBezTo>
                    <a:pt x="161" y="1144"/>
                    <a:pt x="310" y="1222"/>
                    <a:pt x="310" y="1222"/>
                  </a:cubicBezTo>
                  <a:cubicBezTo>
                    <a:pt x="317" y="1225"/>
                    <a:pt x="320" y="1233"/>
                    <a:pt x="317" y="1240"/>
                  </a:cubicBezTo>
                  <a:cubicBezTo>
                    <a:pt x="313" y="1247"/>
                    <a:pt x="310" y="1250"/>
                    <a:pt x="303" y="1250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5"/>
            <p:cNvSpPr/>
            <p:nvPr/>
          </p:nvSpPr>
          <p:spPr>
            <a:xfrm>
              <a:off x="5617742" y="3455377"/>
              <a:ext cx="290262" cy="50729"/>
            </a:xfrm>
            <a:custGeom>
              <a:rect b="b" l="l" r="r" t="t"/>
              <a:pathLst>
                <a:path extrusionOk="0" h="367" w="2100">
                  <a:moveTo>
                    <a:pt x="1208" y="232"/>
                  </a:moveTo>
                  <a:cubicBezTo>
                    <a:pt x="466" y="232"/>
                    <a:pt x="15" y="33"/>
                    <a:pt x="11" y="29"/>
                  </a:cubicBezTo>
                  <a:cubicBezTo>
                    <a:pt x="0" y="26"/>
                    <a:pt x="0" y="19"/>
                    <a:pt x="4" y="12"/>
                  </a:cubicBezTo>
                  <a:cubicBezTo>
                    <a:pt x="4" y="1"/>
                    <a:pt x="15" y="1"/>
                    <a:pt x="22" y="1"/>
                  </a:cubicBezTo>
                  <a:cubicBezTo>
                    <a:pt x="29" y="8"/>
                    <a:pt x="842" y="367"/>
                    <a:pt x="2078" y="115"/>
                  </a:cubicBezTo>
                  <a:cubicBezTo>
                    <a:pt x="2085" y="111"/>
                    <a:pt x="2096" y="118"/>
                    <a:pt x="2096" y="125"/>
                  </a:cubicBezTo>
                  <a:cubicBezTo>
                    <a:pt x="2099" y="132"/>
                    <a:pt x="2092" y="139"/>
                    <a:pt x="2085" y="143"/>
                  </a:cubicBezTo>
                  <a:cubicBezTo>
                    <a:pt x="1762" y="207"/>
                    <a:pt x="1467" y="232"/>
                    <a:pt x="1208" y="232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5"/>
            <p:cNvSpPr/>
            <p:nvPr/>
          </p:nvSpPr>
          <p:spPr>
            <a:xfrm>
              <a:off x="5920588" y="3475006"/>
              <a:ext cx="206362" cy="968698"/>
            </a:xfrm>
            <a:custGeom>
              <a:rect b="b" l="l" r="r" t="t"/>
              <a:pathLst>
                <a:path extrusionOk="0" h="7008" w="1493">
                  <a:moveTo>
                    <a:pt x="1478" y="7008"/>
                  </a:moveTo>
                  <a:cubicBezTo>
                    <a:pt x="1471" y="7008"/>
                    <a:pt x="1464" y="7001"/>
                    <a:pt x="1464" y="6993"/>
                  </a:cubicBezTo>
                  <a:cubicBezTo>
                    <a:pt x="704" y="2078"/>
                    <a:pt x="11" y="44"/>
                    <a:pt x="4" y="22"/>
                  </a:cubicBezTo>
                  <a:cubicBezTo>
                    <a:pt x="1" y="15"/>
                    <a:pt x="8" y="4"/>
                    <a:pt x="15" y="4"/>
                  </a:cubicBezTo>
                  <a:cubicBezTo>
                    <a:pt x="22" y="1"/>
                    <a:pt x="29" y="4"/>
                    <a:pt x="33" y="12"/>
                  </a:cubicBezTo>
                  <a:cubicBezTo>
                    <a:pt x="40" y="33"/>
                    <a:pt x="736" y="2071"/>
                    <a:pt x="1492" y="6990"/>
                  </a:cubicBezTo>
                  <a:cubicBezTo>
                    <a:pt x="1492" y="6997"/>
                    <a:pt x="1489" y="7004"/>
                    <a:pt x="1478" y="7008"/>
                  </a:cubicBezTo>
                  <a:cubicBezTo>
                    <a:pt x="1478" y="7008"/>
                    <a:pt x="1478" y="7008"/>
                    <a:pt x="1478" y="7008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5"/>
            <p:cNvSpPr/>
            <p:nvPr/>
          </p:nvSpPr>
          <p:spPr>
            <a:xfrm>
              <a:off x="5993708" y="4435280"/>
              <a:ext cx="151351" cy="62479"/>
            </a:xfrm>
            <a:custGeom>
              <a:rect b="b" l="l" r="r" t="t"/>
              <a:pathLst>
                <a:path extrusionOk="0" h="452" w="1095">
                  <a:moveTo>
                    <a:pt x="19" y="451"/>
                  </a:moveTo>
                  <a:cubicBezTo>
                    <a:pt x="11" y="451"/>
                    <a:pt x="8" y="448"/>
                    <a:pt x="4" y="441"/>
                  </a:cubicBezTo>
                  <a:cubicBezTo>
                    <a:pt x="1" y="434"/>
                    <a:pt x="8" y="426"/>
                    <a:pt x="15" y="423"/>
                  </a:cubicBezTo>
                  <a:cubicBezTo>
                    <a:pt x="22" y="419"/>
                    <a:pt x="850" y="157"/>
                    <a:pt x="1070" y="4"/>
                  </a:cubicBezTo>
                  <a:cubicBezTo>
                    <a:pt x="1077" y="0"/>
                    <a:pt x="1084" y="0"/>
                    <a:pt x="1091" y="7"/>
                  </a:cubicBezTo>
                  <a:cubicBezTo>
                    <a:pt x="1095" y="15"/>
                    <a:pt x="1091" y="22"/>
                    <a:pt x="1087" y="29"/>
                  </a:cubicBezTo>
                  <a:cubicBezTo>
                    <a:pt x="864" y="185"/>
                    <a:pt x="58" y="441"/>
                    <a:pt x="22" y="451"/>
                  </a:cubicBezTo>
                  <a:cubicBezTo>
                    <a:pt x="22" y="451"/>
                    <a:pt x="19" y="451"/>
                    <a:pt x="19" y="451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5"/>
            <p:cNvSpPr/>
            <p:nvPr/>
          </p:nvSpPr>
          <p:spPr>
            <a:xfrm>
              <a:off x="5449387" y="2405393"/>
              <a:ext cx="175401" cy="232775"/>
            </a:xfrm>
            <a:custGeom>
              <a:rect b="b" l="l" r="r" t="t"/>
              <a:pathLst>
                <a:path extrusionOk="0" h="1684" w="1269">
                  <a:moveTo>
                    <a:pt x="906" y="874"/>
                  </a:moveTo>
                  <a:cubicBezTo>
                    <a:pt x="789" y="995"/>
                    <a:pt x="725" y="1041"/>
                    <a:pt x="728" y="984"/>
                  </a:cubicBezTo>
                  <a:cubicBezTo>
                    <a:pt x="732" y="927"/>
                    <a:pt x="917" y="270"/>
                    <a:pt x="895" y="235"/>
                  </a:cubicBezTo>
                  <a:cubicBezTo>
                    <a:pt x="874" y="203"/>
                    <a:pt x="842" y="139"/>
                    <a:pt x="735" y="363"/>
                  </a:cubicBezTo>
                  <a:cubicBezTo>
                    <a:pt x="629" y="587"/>
                    <a:pt x="604" y="640"/>
                    <a:pt x="604" y="640"/>
                  </a:cubicBezTo>
                  <a:cubicBezTo>
                    <a:pt x="604" y="640"/>
                    <a:pt x="764" y="121"/>
                    <a:pt x="743" y="61"/>
                  </a:cubicBezTo>
                  <a:cubicBezTo>
                    <a:pt x="721" y="1"/>
                    <a:pt x="640" y="40"/>
                    <a:pt x="565" y="260"/>
                  </a:cubicBezTo>
                  <a:cubicBezTo>
                    <a:pt x="494" y="476"/>
                    <a:pt x="469" y="587"/>
                    <a:pt x="455" y="569"/>
                  </a:cubicBezTo>
                  <a:cubicBezTo>
                    <a:pt x="441" y="551"/>
                    <a:pt x="579" y="143"/>
                    <a:pt x="558" y="86"/>
                  </a:cubicBezTo>
                  <a:cubicBezTo>
                    <a:pt x="540" y="29"/>
                    <a:pt x="469" y="43"/>
                    <a:pt x="426" y="178"/>
                  </a:cubicBezTo>
                  <a:cubicBezTo>
                    <a:pt x="387" y="310"/>
                    <a:pt x="288" y="544"/>
                    <a:pt x="281" y="530"/>
                  </a:cubicBezTo>
                  <a:cubicBezTo>
                    <a:pt x="270" y="516"/>
                    <a:pt x="363" y="281"/>
                    <a:pt x="355" y="246"/>
                  </a:cubicBezTo>
                  <a:cubicBezTo>
                    <a:pt x="345" y="207"/>
                    <a:pt x="302" y="178"/>
                    <a:pt x="245" y="270"/>
                  </a:cubicBezTo>
                  <a:cubicBezTo>
                    <a:pt x="185" y="363"/>
                    <a:pt x="39" y="864"/>
                    <a:pt x="22" y="1052"/>
                  </a:cubicBezTo>
                  <a:cubicBezTo>
                    <a:pt x="0" y="1268"/>
                    <a:pt x="25" y="1354"/>
                    <a:pt x="61" y="1439"/>
                  </a:cubicBezTo>
                  <a:cubicBezTo>
                    <a:pt x="96" y="1524"/>
                    <a:pt x="366" y="1684"/>
                    <a:pt x="579" y="1499"/>
                  </a:cubicBezTo>
                  <a:cubicBezTo>
                    <a:pt x="579" y="1499"/>
                    <a:pt x="753" y="1375"/>
                    <a:pt x="881" y="1208"/>
                  </a:cubicBezTo>
                  <a:cubicBezTo>
                    <a:pt x="1009" y="1045"/>
                    <a:pt x="980" y="988"/>
                    <a:pt x="1123" y="903"/>
                  </a:cubicBezTo>
                  <a:cubicBezTo>
                    <a:pt x="1268" y="817"/>
                    <a:pt x="1027" y="757"/>
                    <a:pt x="906" y="874"/>
                  </a:cubicBezTo>
                  <a:close/>
                </a:path>
              </a:pathLst>
            </a:custGeom>
            <a:solidFill>
              <a:srgbClr val="F1A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5"/>
            <p:cNvSpPr/>
            <p:nvPr/>
          </p:nvSpPr>
          <p:spPr>
            <a:xfrm>
              <a:off x="6250526" y="2497730"/>
              <a:ext cx="162547" cy="234710"/>
            </a:xfrm>
            <a:custGeom>
              <a:rect b="b" l="l" r="r" t="t"/>
              <a:pathLst>
                <a:path extrusionOk="0" h="1698" w="1176">
                  <a:moveTo>
                    <a:pt x="316" y="746"/>
                  </a:moveTo>
                  <a:cubicBezTo>
                    <a:pt x="384" y="902"/>
                    <a:pt x="426" y="966"/>
                    <a:pt x="440" y="913"/>
                  </a:cubicBezTo>
                  <a:cubicBezTo>
                    <a:pt x="458" y="860"/>
                    <a:pt x="529" y="178"/>
                    <a:pt x="558" y="156"/>
                  </a:cubicBezTo>
                  <a:cubicBezTo>
                    <a:pt x="590" y="132"/>
                    <a:pt x="643" y="85"/>
                    <a:pt x="661" y="334"/>
                  </a:cubicBezTo>
                  <a:cubicBezTo>
                    <a:pt x="678" y="579"/>
                    <a:pt x="685" y="636"/>
                    <a:pt x="685" y="636"/>
                  </a:cubicBezTo>
                  <a:cubicBezTo>
                    <a:pt x="685" y="636"/>
                    <a:pt x="725" y="96"/>
                    <a:pt x="764" y="46"/>
                  </a:cubicBezTo>
                  <a:cubicBezTo>
                    <a:pt x="806" y="0"/>
                    <a:pt x="870" y="68"/>
                    <a:pt x="856" y="295"/>
                  </a:cubicBezTo>
                  <a:cubicBezTo>
                    <a:pt x="845" y="526"/>
                    <a:pt x="831" y="636"/>
                    <a:pt x="849" y="625"/>
                  </a:cubicBezTo>
                  <a:cubicBezTo>
                    <a:pt x="867" y="615"/>
                    <a:pt x="888" y="181"/>
                    <a:pt x="927" y="135"/>
                  </a:cubicBezTo>
                  <a:cubicBezTo>
                    <a:pt x="966" y="89"/>
                    <a:pt x="1026" y="132"/>
                    <a:pt x="1016" y="270"/>
                  </a:cubicBezTo>
                  <a:cubicBezTo>
                    <a:pt x="1009" y="409"/>
                    <a:pt x="1012" y="661"/>
                    <a:pt x="1026" y="654"/>
                  </a:cubicBezTo>
                  <a:cubicBezTo>
                    <a:pt x="1037" y="643"/>
                    <a:pt x="1037" y="391"/>
                    <a:pt x="1058" y="359"/>
                  </a:cubicBezTo>
                  <a:cubicBezTo>
                    <a:pt x="1080" y="330"/>
                    <a:pt x="1133" y="320"/>
                    <a:pt x="1154" y="426"/>
                  </a:cubicBezTo>
                  <a:cubicBezTo>
                    <a:pt x="1176" y="533"/>
                    <a:pt x="1126" y="1051"/>
                    <a:pt x="1076" y="1233"/>
                  </a:cubicBezTo>
                  <a:cubicBezTo>
                    <a:pt x="1016" y="1442"/>
                    <a:pt x="966" y="1513"/>
                    <a:pt x="899" y="1581"/>
                  </a:cubicBezTo>
                  <a:cubicBezTo>
                    <a:pt x="835" y="1648"/>
                    <a:pt x="526" y="1698"/>
                    <a:pt x="394" y="1446"/>
                  </a:cubicBezTo>
                  <a:cubicBezTo>
                    <a:pt x="394" y="1446"/>
                    <a:pt x="277" y="1268"/>
                    <a:pt x="220" y="1069"/>
                  </a:cubicBezTo>
                  <a:cubicBezTo>
                    <a:pt x="160" y="867"/>
                    <a:pt x="206" y="824"/>
                    <a:pt x="103" y="696"/>
                  </a:cubicBezTo>
                  <a:cubicBezTo>
                    <a:pt x="0" y="565"/>
                    <a:pt x="249" y="593"/>
                    <a:pt x="316" y="746"/>
                  </a:cubicBezTo>
                  <a:close/>
                </a:path>
              </a:pathLst>
            </a:custGeom>
            <a:solidFill>
              <a:srgbClr val="F1AC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5"/>
            <p:cNvSpPr/>
            <p:nvPr/>
          </p:nvSpPr>
          <p:spPr>
            <a:xfrm>
              <a:off x="5957356" y="2688209"/>
              <a:ext cx="453223" cy="535217"/>
            </a:xfrm>
            <a:custGeom>
              <a:rect b="b" l="l" r="r" t="t"/>
              <a:pathLst>
                <a:path extrusionOk="0" h="3872" w="3279">
                  <a:moveTo>
                    <a:pt x="182" y="2095"/>
                  </a:moveTo>
                  <a:cubicBezTo>
                    <a:pt x="182" y="2095"/>
                    <a:pt x="1098" y="2067"/>
                    <a:pt x="1670" y="1446"/>
                  </a:cubicBezTo>
                  <a:cubicBezTo>
                    <a:pt x="2242" y="820"/>
                    <a:pt x="2107" y="245"/>
                    <a:pt x="2295" y="0"/>
                  </a:cubicBezTo>
                  <a:lnTo>
                    <a:pt x="3194" y="245"/>
                  </a:lnTo>
                  <a:cubicBezTo>
                    <a:pt x="3279" y="458"/>
                    <a:pt x="2853" y="2198"/>
                    <a:pt x="2171" y="2703"/>
                  </a:cubicBezTo>
                  <a:cubicBezTo>
                    <a:pt x="1169" y="3445"/>
                    <a:pt x="1" y="3871"/>
                    <a:pt x="1" y="3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5"/>
            <p:cNvSpPr/>
            <p:nvPr/>
          </p:nvSpPr>
          <p:spPr>
            <a:xfrm>
              <a:off x="5424368" y="2602230"/>
              <a:ext cx="361860" cy="579864"/>
            </a:xfrm>
            <a:custGeom>
              <a:rect b="b" l="l" r="r" t="t"/>
              <a:pathLst>
                <a:path extrusionOk="0" h="4195" w="2618">
                  <a:moveTo>
                    <a:pt x="2618" y="2657"/>
                  </a:moveTo>
                  <a:cubicBezTo>
                    <a:pt x="2618" y="2657"/>
                    <a:pt x="1758" y="2448"/>
                    <a:pt x="1325" y="1659"/>
                  </a:cubicBezTo>
                  <a:cubicBezTo>
                    <a:pt x="916" y="920"/>
                    <a:pt x="1073" y="207"/>
                    <a:pt x="1019" y="33"/>
                  </a:cubicBezTo>
                  <a:cubicBezTo>
                    <a:pt x="1009" y="1"/>
                    <a:pt x="125" y="15"/>
                    <a:pt x="107" y="61"/>
                  </a:cubicBezTo>
                  <a:cubicBezTo>
                    <a:pt x="4" y="324"/>
                    <a:pt x="0" y="2036"/>
                    <a:pt x="526" y="2622"/>
                  </a:cubicBezTo>
                  <a:cubicBezTo>
                    <a:pt x="1360" y="3548"/>
                    <a:pt x="2106" y="4195"/>
                    <a:pt x="2106" y="41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5"/>
            <p:cNvSpPr/>
            <p:nvPr/>
          </p:nvSpPr>
          <p:spPr>
            <a:xfrm>
              <a:off x="5869031" y="2963007"/>
              <a:ext cx="199451" cy="81140"/>
            </a:xfrm>
            <a:custGeom>
              <a:rect b="b" l="l" r="r" t="t"/>
              <a:pathLst>
                <a:path extrusionOk="0" h="587" w="1443">
                  <a:moveTo>
                    <a:pt x="480" y="40"/>
                  </a:moveTo>
                  <a:cubicBezTo>
                    <a:pt x="480" y="40"/>
                    <a:pt x="636" y="1"/>
                    <a:pt x="924" y="12"/>
                  </a:cubicBezTo>
                  <a:cubicBezTo>
                    <a:pt x="1208" y="22"/>
                    <a:pt x="1443" y="12"/>
                    <a:pt x="1443" y="12"/>
                  </a:cubicBezTo>
                  <a:lnTo>
                    <a:pt x="1" y="587"/>
                  </a:ln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5"/>
            <p:cNvSpPr/>
            <p:nvPr/>
          </p:nvSpPr>
          <p:spPr>
            <a:xfrm>
              <a:off x="5645663" y="2952778"/>
              <a:ext cx="511690" cy="430164"/>
            </a:xfrm>
            <a:custGeom>
              <a:rect b="b" l="l" r="r" t="t"/>
              <a:pathLst>
                <a:path extrusionOk="0" h="3112" w="3702">
                  <a:moveTo>
                    <a:pt x="3083" y="139"/>
                  </a:moveTo>
                  <a:lnTo>
                    <a:pt x="2046" y="167"/>
                  </a:lnTo>
                  <a:cubicBezTo>
                    <a:pt x="1901" y="331"/>
                    <a:pt x="1478" y="789"/>
                    <a:pt x="1357" y="789"/>
                  </a:cubicBezTo>
                  <a:cubicBezTo>
                    <a:pt x="1212" y="789"/>
                    <a:pt x="1176" y="78"/>
                    <a:pt x="1176" y="78"/>
                  </a:cubicBezTo>
                  <a:lnTo>
                    <a:pt x="1180" y="78"/>
                  </a:lnTo>
                  <a:lnTo>
                    <a:pt x="1077" y="50"/>
                  </a:lnTo>
                  <a:cubicBezTo>
                    <a:pt x="860" y="36"/>
                    <a:pt x="761" y="0"/>
                    <a:pt x="686" y="50"/>
                  </a:cubicBezTo>
                  <a:cubicBezTo>
                    <a:pt x="548" y="139"/>
                    <a:pt x="473" y="309"/>
                    <a:pt x="360" y="430"/>
                  </a:cubicBezTo>
                  <a:cubicBezTo>
                    <a:pt x="210" y="593"/>
                    <a:pt x="1" y="913"/>
                    <a:pt x="47" y="1382"/>
                  </a:cubicBezTo>
                  <a:cubicBezTo>
                    <a:pt x="97" y="1900"/>
                    <a:pt x="161" y="2255"/>
                    <a:pt x="111" y="2529"/>
                  </a:cubicBezTo>
                  <a:cubicBezTo>
                    <a:pt x="65" y="2806"/>
                    <a:pt x="47" y="2820"/>
                    <a:pt x="47" y="2820"/>
                  </a:cubicBezTo>
                  <a:cubicBezTo>
                    <a:pt x="47" y="2820"/>
                    <a:pt x="281" y="2909"/>
                    <a:pt x="779" y="2980"/>
                  </a:cubicBezTo>
                  <a:cubicBezTo>
                    <a:pt x="1698" y="3111"/>
                    <a:pt x="2142" y="3044"/>
                    <a:pt x="2142" y="3044"/>
                  </a:cubicBezTo>
                  <a:cubicBezTo>
                    <a:pt x="2142" y="3044"/>
                    <a:pt x="2242" y="2930"/>
                    <a:pt x="2568" y="2451"/>
                  </a:cubicBezTo>
                  <a:cubicBezTo>
                    <a:pt x="3701" y="789"/>
                    <a:pt x="3083" y="139"/>
                    <a:pt x="3083" y="1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5"/>
            <p:cNvSpPr/>
            <p:nvPr/>
          </p:nvSpPr>
          <p:spPr>
            <a:xfrm>
              <a:off x="5765917" y="2945867"/>
              <a:ext cx="204842" cy="129796"/>
            </a:xfrm>
            <a:custGeom>
              <a:rect b="b" l="l" r="r" t="t"/>
              <a:pathLst>
                <a:path extrusionOk="0" h="939" w="1482">
                  <a:moveTo>
                    <a:pt x="395" y="104"/>
                  </a:moveTo>
                  <a:cubicBezTo>
                    <a:pt x="395" y="104"/>
                    <a:pt x="97" y="1"/>
                    <a:pt x="47" y="86"/>
                  </a:cubicBezTo>
                  <a:cubicBezTo>
                    <a:pt x="1" y="171"/>
                    <a:pt x="292" y="938"/>
                    <a:pt x="484" y="920"/>
                  </a:cubicBezTo>
                  <a:cubicBezTo>
                    <a:pt x="676" y="903"/>
                    <a:pt x="1482" y="221"/>
                    <a:pt x="1482" y="157"/>
                  </a:cubicBezTo>
                  <a:cubicBezTo>
                    <a:pt x="1482" y="93"/>
                    <a:pt x="1194" y="107"/>
                    <a:pt x="1159" y="121"/>
                  </a:cubicBezTo>
                  <a:cubicBezTo>
                    <a:pt x="1066" y="164"/>
                    <a:pt x="601" y="647"/>
                    <a:pt x="534" y="626"/>
                  </a:cubicBezTo>
                  <a:cubicBezTo>
                    <a:pt x="463" y="601"/>
                    <a:pt x="441" y="114"/>
                    <a:pt x="395" y="1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5"/>
            <p:cNvSpPr/>
            <p:nvPr/>
          </p:nvSpPr>
          <p:spPr>
            <a:xfrm>
              <a:off x="5439988" y="2627803"/>
              <a:ext cx="219632" cy="455598"/>
            </a:xfrm>
            <a:custGeom>
              <a:rect b="b" l="l" r="r" t="t"/>
              <a:pathLst>
                <a:path extrusionOk="0" h="3296" w="1589">
                  <a:moveTo>
                    <a:pt x="1571" y="3296"/>
                  </a:moveTo>
                  <a:cubicBezTo>
                    <a:pt x="1571" y="3296"/>
                    <a:pt x="1567" y="3296"/>
                    <a:pt x="1563" y="3296"/>
                  </a:cubicBezTo>
                  <a:cubicBezTo>
                    <a:pt x="1556" y="3289"/>
                    <a:pt x="715" y="2785"/>
                    <a:pt x="360" y="2007"/>
                  </a:cubicBezTo>
                  <a:cubicBezTo>
                    <a:pt x="1" y="1229"/>
                    <a:pt x="97" y="25"/>
                    <a:pt x="97" y="15"/>
                  </a:cubicBezTo>
                  <a:cubicBezTo>
                    <a:pt x="97" y="7"/>
                    <a:pt x="104" y="0"/>
                    <a:pt x="111" y="0"/>
                  </a:cubicBezTo>
                  <a:cubicBezTo>
                    <a:pt x="122" y="0"/>
                    <a:pt x="125" y="7"/>
                    <a:pt x="125" y="18"/>
                  </a:cubicBezTo>
                  <a:cubicBezTo>
                    <a:pt x="125" y="29"/>
                    <a:pt x="33" y="1222"/>
                    <a:pt x="384" y="1993"/>
                  </a:cubicBezTo>
                  <a:cubicBezTo>
                    <a:pt x="740" y="2763"/>
                    <a:pt x="1571" y="3264"/>
                    <a:pt x="1578" y="3268"/>
                  </a:cubicBezTo>
                  <a:cubicBezTo>
                    <a:pt x="1585" y="3275"/>
                    <a:pt x="1588" y="3282"/>
                    <a:pt x="1585" y="3289"/>
                  </a:cubicBezTo>
                  <a:cubicBezTo>
                    <a:pt x="1581" y="3292"/>
                    <a:pt x="1578" y="3296"/>
                    <a:pt x="1571" y="3296"/>
                  </a:cubicBezTo>
                  <a:close/>
                </a:path>
              </a:pathLst>
            </a:custGeom>
            <a:solidFill>
              <a:srgbClr val="453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5"/>
            <p:cNvSpPr/>
            <p:nvPr/>
          </p:nvSpPr>
          <p:spPr>
            <a:xfrm>
              <a:off x="5436117" y="2651854"/>
              <a:ext cx="112096" cy="15343"/>
            </a:xfrm>
            <a:custGeom>
              <a:rect b="b" l="l" r="r" t="t"/>
              <a:pathLst>
                <a:path extrusionOk="0" h="111" w="811">
                  <a:moveTo>
                    <a:pt x="285" y="89"/>
                  </a:moveTo>
                  <a:cubicBezTo>
                    <a:pt x="103" y="89"/>
                    <a:pt x="18" y="57"/>
                    <a:pt x="15" y="57"/>
                  </a:cubicBezTo>
                  <a:cubicBezTo>
                    <a:pt x="8" y="54"/>
                    <a:pt x="0" y="46"/>
                    <a:pt x="4" y="36"/>
                  </a:cubicBezTo>
                  <a:cubicBezTo>
                    <a:pt x="8" y="29"/>
                    <a:pt x="18" y="25"/>
                    <a:pt x="25" y="29"/>
                  </a:cubicBezTo>
                  <a:cubicBezTo>
                    <a:pt x="25" y="29"/>
                    <a:pt x="253" y="110"/>
                    <a:pt x="789" y="0"/>
                  </a:cubicBezTo>
                  <a:cubicBezTo>
                    <a:pt x="799" y="0"/>
                    <a:pt x="807" y="4"/>
                    <a:pt x="807" y="15"/>
                  </a:cubicBezTo>
                  <a:cubicBezTo>
                    <a:pt x="810" y="22"/>
                    <a:pt x="803" y="29"/>
                    <a:pt x="796" y="32"/>
                  </a:cubicBezTo>
                  <a:cubicBezTo>
                    <a:pt x="576" y="75"/>
                    <a:pt x="409" y="89"/>
                    <a:pt x="285" y="89"/>
                  </a:cubicBezTo>
                  <a:close/>
                </a:path>
              </a:pathLst>
            </a:custGeom>
            <a:solidFill>
              <a:srgbClr val="453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5"/>
            <p:cNvSpPr/>
            <p:nvPr/>
          </p:nvSpPr>
          <p:spPr>
            <a:xfrm>
              <a:off x="6065861" y="2742118"/>
              <a:ext cx="312792" cy="383996"/>
            </a:xfrm>
            <a:custGeom>
              <a:rect b="b" l="l" r="r" t="t"/>
              <a:pathLst>
                <a:path extrusionOk="0" h="2778" w="2263">
                  <a:moveTo>
                    <a:pt x="19" y="2778"/>
                  </a:moveTo>
                  <a:cubicBezTo>
                    <a:pt x="11" y="2778"/>
                    <a:pt x="8" y="2774"/>
                    <a:pt x="4" y="2771"/>
                  </a:cubicBezTo>
                  <a:cubicBezTo>
                    <a:pt x="1" y="2760"/>
                    <a:pt x="4" y="2753"/>
                    <a:pt x="11" y="2750"/>
                  </a:cubicBezTo>
                  <a:cubicBezTo>
                    <a:pt x="26" y="2746"/>
                    <a:pt x="1166" y="2235"/>
                    <a:pt x="1535" y="1773"/>
                  </a:cubicBezTo>
                  <a:cubicBezTo>
                    <a:pt x="1904" y="1311"/>
                    <a:pt x="2231" y="26"/>
                    <a:pt x="2231" y="11"/>
                  </a:cubicBezTo>
                  <a:cubicBezTo>
                    <a:pt x="2235" y="4"/>
                    <a:pt x="2242" y="1"/>
                    <a:pt x="2249" y="1"/>
                  </a:cubicBezTo>
                  <a:cubicBezTo>
                    <a:pt x="2259" y="4"/>
                    <a:pt x="2263" y="11"/>
                    <a:pt x="2263" y="19"/>
                  </a:cubicBezTo>
                  <a:cubicBezTo>
                    <a:pt x="2259" y="33"/>
                    <a:pt x="1933" y="1322"/>
                    <a:pt x="1560" y="1791"/>
                  </a:cubicBezTo>
                  <a:cubicBezTo>
                    <a:pt x="1183" y="2259"/>
                    <a:pt x="36" y="2771"/>
                    <a:pt x="26" y="2778"/>
                  </a:cubicBezTo>
                  <a:cubicBezTo>
                    <a:pt x="22" y="2778"/>
                    <a:pt x="22" y="2778"/>
                    <a:pt x="19" y="2778"/>
                  </a:cubicBezTo>
                  <a:close/>
                </a:path>
              </a:pathLst>
            </a:custGeom>
            <a:solidFill>
              <a:srgbClr val="453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5"/>
            <p:cNvSpPr/>
            <p:nvPr/>
          </p:nvSpPr>
          <p:spPr>
            <a:xfrm>
              <a:off x="6266146" y="2736312"/>
              <a:ext cx="120943" cy="38842"/>
            </a:xfrm>
            <a:custGeom>
              <a:rect b="b" l="l" r="r" t="t"/>
              <a:pathLst>
                <a:path extrusionOk="0" h="281" w="875">
                  <a:moveTo>
                    <a:pt x="860" y="281"/>
                  </a:moveTo>
                  <a:lnTo>
                    <a:pt x="860" y="281"/>
                  </a:lnTo>
                  <a:cubicBezTo>
                    <a:pt x="370" y="277"/>
                    <a:pt x="11" y="32"/>
                    <a:pt x="8" y="29"/>
                  </a:cubicBezTo>
                  <a:cubicBezTo>
                    <a:pt x="4" y="25"/>
                    <a:pt x="1" y="14"/>
                    <a:pt x="4" y="7"/>
                  </a:cubicBezTo>
                  <a:cubicBezTo>
                    <a:pt x="11" y="0"/>
                    <a:pt x="18" y="0"/>
                    <a:pt x="26" y="4"/>
                  </a:cubicBezTo>
                  <a:cubicBezTo>
                    <a:pt x="29" y="7"/>
                    <a:pt x="381" y="249"/>
                    <a:pt x="860" y="252"/>
                  </a:cubicBezTo>
                  <a:cubicBezTo>
                    <a:pt x="867" y="252"/>
                    <a:pt x="874" y="259"/>
                    <a:pt x="874" y="267"/>
                  </a:cubicBezTo>
                  <a:cubicBezTo>
                    <a:pt x="874" y="274"/>
                    <a:pt x="867" y="281"/>
                    <a:pt x="860" y="281"/>
                  </a:cubicBezTo>
                  <a:close/>
                </a:path>
              </a:pathLst>
            </a:custGeom>
            <a:solidFill>
              <a:srgbClr val="453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5"/>
            <p:cNvSpPr/>
            <p:nvPr/>
          </p:nvSpPr>
          <p:spPr>
            <a:xfrm>
              <a:off x="5700676" y="3235456"/>
              <a:ext cx="201939" cy="37460"/>
            </a:xfrm>
            <a:custGeom>
              <a:rect b="b" l="l" r="r" t="t"/>
              <a:pathLst>
                <a:path extrusionOk="0" h="271" w="1461">
                  <a:moveTo>
                    <a:pt x="1048" y="189"/>
                  </a:moveTo>
                  <a:cubicBezTo>
                    <a:pt x="587" y="189"/>
                    <a:pt x="43" y="40"/>
                    <a:pt x="11" y="29"/>
                  </a:cubicBezTo>
                  <a:cubicBezTo>
                    <a:pt x="4" y="29"/>
                    <a:pt x="1" y="19"/>
                    <a:pt x="4" y="12"/>
                  </a:cubicBezTo>
                  <a:cubicBezTo>
                    <a:pt x="4" y="4"/>
                    <a:pt x="11" y="1"/>
                    <a:pt x="22" y="1"/>
                  </a:cubicBezTo>
                  <a:cubicBezTo>
                    <a:pt x="29" y="4"/>
                    <a:pt x="984" y="271"/>
                    <a:pt x="1435" y="107"/>
                  </a:cubicBezTo>
                  <a:cubicBezTo>
                    <a:pt x="1446" y="104"/>
                    <a:pt x="1453" y="107"/>
                    <a:pt x="1457" y="115"/>
                  </a:cubicBezTo>
                  <a:cubicBezTo>
                    <a:pt x="1460" y="122"/>
                    <a:pt x="1453" y="132"/>
                    <a:pt x="1446" y="136"/>
                  </a:cubicBezTo>
                  <a:cubicBezTo>
                    <a:pt x="1336" y="175"/>
                    <a:pt x="1197" y="189"/>
                    <a:pt x="1048" y="189"/>
                  </a:cubicBezTo>
                  <a:close/>
                </a:path>
              </a:pathLst>
            </a:custGeom>
            <a:solidFill>
              <a:srgbClr val="453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5"/>
            <p:cNvSpPr/>
            <p:nvPr/>
          </p:nvSpPr>
          <p:spPr>
            <a:xfrm>
              <a:off x="4526058" y="3643506"/>
              <a:ext cx="79200" cy="83489"/>
            </a:xfrm>
            <a:custGeom>
              <a:rect b="b" l="l" r="r" t="t"/>
              <a:pathLst>
                <a:path extrusionOk="0" h="604" w="573">
                  <a:moveTo>
                    <a:pt x="0" y="604"/>
                  </a:moveTo>
                  <a:lnTo>
                    <a:pt x="572" y="604"/>
                  </a:lnTo>
                  <a:lnTo>
                    <a:pt x="5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9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5"/>
            <p:cNvSpPr/>
            <p:nvPr/>
          </p:nvSpPr>
          <p:spPr>
            <a:xfrm>
              <a:off x="4526058" y="3643506"/>
              <a:ext cx="79200" cy="29995"/>
            </a:xfrm>
            <a:custGeom>
              <a:rect b="b" l="l" r="r" t="t"/>
              <a:pathLst>
                <a:path extrusionOk="0" h="217" w="573">
                  <a:moveTo>
                    <a:pt x="572" y="217"/>
                  </a:moveTo>
                  <a:lnTo>
                    <a:pt x="572" y="0"/>
                  </a:lnTo>
                  <a:lnTo>
                    <a:pt x="0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E17A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5"/>
            <p:cNvSpPr/>
            <p:nvPr/>
          </p:nvSpPr>
          <p:spPr>
            <a:xfrm>
              <a:off x="4426814" y="3371058"/>
              <a:ext cx="266212" cy="285302"/>
            </a:xfrm>
            <a:custGeom>
              <a:rect b="b" l="l" r="r" t="t"/>
              <a:pathLst>
                <a:path extrusionOk="0" h="2064" w="1926">
                  <a:moveTo>
                    <a:pt x="8" y="1030"/>
                  </a:moveTo>
                  <a:cubicBezTo>
                    <a:pt x="1" y="1896"/>
                    <a:pt x="438" y="2063"/>
                    <a:pt x="967" y="2063"/>
                  </a:cubicBezTo>
                  <a:cubicBezTo>
                    <a:pt x="1496" y="2063"/>
                    <a:pt x="1926" y="1896"/>
                    <a:pt x="1926" y="1030"/>
                  </a:cubicBezTo>
                  <a:cubicBezTo>
                    <a:pt x="1926" y="462"/>
                    <a:pt x="1496" y="0"/>
                    <a:pt x="967" y="0"/>
                  </a:cubicBezTo>
                  <a:cubicBezTo>
                    <a:pt x="438" y="0"/>
                    <a:pt x="12" y="462"/>
                    <a:pt x="8" y="1030"/>
                  </a:cubicBezTo>
                  <a:close/>
                </a:path>
              </a:pathLst>
            </a:custGeom>
            <a:solidFill>
              <a:srgbClr val="EC9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5"/>
            <p:cNvSpPr/>
            <p:nvPr/>
          </p:nvSpPr>
          <p:spPr>
            <a:xfrm>
              <a:off x="4540295" y="3473071"/>
              <a:ext cx="25156" cy="87498"/>
            </a:xfrm>
            <a:custGeom>
              <a:rect b="b" l="l" r="r" t="t"/>
              <a:pathLst>
                <a:path extrusionOk="0" h="633" w="182">
                  <a:moveTo>
                    <a:pt x="128" y="633"/>
                  </a:moveTo>
                  <a:cubicBezTo>
                    <a:pt x="86" y="633"/>
                    <a:pt x="32" y="615"/>
                    <a:pt x="11" y="544"/>
                  </a:cubicBezTo>
                  <a:cubicBezTo>
                    <a:pt x="0" y="509"/>
                    <a:pt x="4" y="473"/>
                    <a:pt x="22" y="445"/>
                  </a:cubicBezTo>
                  <a:cubicBezTo>
                    <a:pt x="50" y="395"/>
                    <a:pt x="110" y="377"/>
                    <a:pt x="128" y="374"/>
                  </a:cubicBezTo>
                  <a:cubicBezTo>
                    <a:pt x="142" y="349"/>
                    <a:pt x="153" y="175"/>
                    <a:pt x="149" y="15"/>
                  </a:cubicBezTo>
                  <a:cubicBezTo>
                    <a:pt x="149" y="8"/>
                    <a:pt x="157" y="1"/>
                    <a:pt x="167" y="1"/>
                  </a:cubicBezTo>
                  <a:lnTo>
                    <a:pt x="167" y="1"/>
                  </a:lnTo>
                  <a:cubicBezTo>
                    <a:pt x="174" y="1"/>
                    <a:pt x="181" y="8"/>
                    <a:pt x="181" y="15"/>
                  </a:cubicBezTo>
                  <a:cubicBezTo>
                    <a:pt x="181" y="391"/>
                    <a:pt x="149" y="398"/>
                    <a:pt x="139" y="402"/>
                  </a:cubicBezTo>
                  <a:cubicBezTo>
                    <a:pt x="132" y="402"/>
                    <a:pt x="71" y="416"/>
                    <a:pt x="46" y="459"/>
                  </a:cubicBezTo>
                  <a:cubicBezTo>
                    <a:pt x="36" y="480"/>
                    <a:pt x="32" y="509"/>
                    <a:pt x="39" y="537"/>
                  </a:cubicBezTo>
                  <a:cubicBezTo>
                    <a:pt x="64" y="615"/>
                    <a:pt x="142" y="601"/>
                    <a:pt x="146" y="601"/>
                  </a:cubicBezTo>
                  <a:cubicBezTo>
                    <a:pt x="153" y="597"/>
                    <a:pt x="160" y="604"/>
                    <a:pt x="164" y="612"/>
                  </a:cubicBezTo>
                  <a:cubicBezTo>
                    <a:pt x="164" y="619"/>
                    <a:pt x="160" y="626"/>
                    <a:pt x="153" y="629"/>
                  </a:cubicBezTo>
                  <a:cubicBezTo>
                    <a:pt x="146" y="629"/>
                    <a:pt x="135" y="633"/>
                    <a:pt x="128" y="633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5"/>
            <p:cNvSpPr/>
            <p:nvPr/>
          </p:nvSpPr>
          <p:spPr>
            <a:xfrm>
              <a:off x="4544718" y="3573286"/>
              <a:ext cx="48239" cy="16726"/>
            </a:xfrm>
            <a:custGeom>
              <a:rect b="b" l="l" r="r" t="t"/>
              <a:pathLst>
                <a:path extrusionOk="0" h="121" w="349">
                  <a:moveTo>
                    <a:pt x="139" y="117"/>
                  </a:moveTo>
                  <a:cubicBezTo>
                    <a:pt x="100" y="117"/>
                    <a:pt x="61" y="110"/>
                    <a:pt x="14" y="89"/>
                  </a:cubicBezTo>
                  <a:cubicBezTo>
                    <a:pt x="4" y="85"/>
                    <a:pt x="0" y="71"/>
                    <a:pt x="4" y="61"/>
                  </a:cubicBezTo>
                  <a:cubicBezTo>
                    <a:pt x="11" y="50"/>
                    <a:pt x="22" y="46"/>
                    <a:pt x="32" y="50"/>
                  </a:cubicBezTo>
                  <a:cubicBezTo>
                    <a:pt x="188" y="121"/>
                    <a:pt x="306" y="11"/>
                    <a:pt x="309" y="7"/>
                  </a:cubicBezTo>
                  <a:cubicBezTo>
                    <a:pt x="316" y="0"/>
                    <a:pt x="331" y="0"/>
                    <a:pt x="341" y="7"/>
                  </a:cubicBezTo>
                  <a:cubicBezTo>
                    <a:pt x="348" y="18"/>
                    <a:pt x="348" y="29"/>
                    <a:pt x="341" y="39"/>
                  </a:cubicBezTo>
                  <a:cubicBezTo>
                    <a:pt x="338" y="39"/>
                    <a:pt x="259" y="117"/>
                    <a:pt x="139" y="117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5"/>
            <p:cNvSpPr/>
            <p:nvPr/>
          </p:nvSpPr>
          <p:spPr>
            <a:xfrm>
              <a:off x="4452385" y="3524630"/>
              <a:ext cx="60955" cy="38980"/>
            </a:xfrm>
            <a:custGeom>
              <a:rect b="b" l="l" r="r" t="t"/>
              <a:pathLst>
                <a:path extrusionOk="0" h="282" w="441">
                  <a:moveTo>
                    <a:pt x="256" y="40"/>
                  </a:moveTo>
                  <a:cubicBezTo>
                    <a:pt x="150" y="1"/>
                    <a:pt x="43" y="11"/>
                    <a:pt x="22" y="65"/>
                  </a:cubicBezTo>
                  <a:cubicBezTo>
                    <a:pt x="1" y="121"/>
                    <a:pt x="75" y="199"/>
                    <a:pt x="185" y="239"/>
                  </a:cubicBezTo>
                  <a:cubicBezTo>
                    <a:pt x="292" y="281"/>
                    <a:pt x="398" y="271"/>
                    <a:pt x="420" y="214"/>
                  </a:cubicBezTo>
                  <a:cubicBezTo>
                    <a:pt x="441" y="160"/>
                    <a:pt x="366" y="82"/>
                    <a:pt x="256" y="40"/>
                  </a:cubicBezTo>
                  <a:close/>
                </a:path>
              </a:pathLst>
            </a:custGeom>
            <a:solidFill>
              <a:srgbClr val="E17A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5"/>
            <p:cNvSpPr/>
            <p:nvPr/>
          </p:nvSpPr>
          <p:spPr>
            <a:xfrm>
              <a:off x="4479892" y="3491731"/>
              <a:ext cx="23221" cy="34557"/>
            </a:xfrm>
            <a:custGeom>
              <a:rect b="b" l="l" r="r" t="t"/>
              <a:pathLst>
                <a:path extrusionOk="0" h="250" w="168">
                  <a:moveTo>
                    <a:pt x="4" y="121"/>
                  </a:moveTo>
                  <a:cubicBezTo>
                    <a:pt x="0" y="189"/>
                    <a:pt x="32" y="246"/>
                    <a:pt x="79" y="246"/>
                  </a:cubicBezTo>
                  <a:cubicBezTo>
                    <a:pt x="121" y="249"/>
                    <a:pt x="160" y="196"/>
                    <a:pt x="164" y="129"/>
                  </a:cubicBezTo>
                  <a:cubicBezTo>
                    <a:pt x="167" y="65"/>
                    <a:pt x="135" y="8"/>
                    <a:pt x="89" y="4"/>
                  </a:cubicBezTo>
                  <a:cubicBezTo>
                    <a:pt x="47" y="1"/>
                    <a:pt x="8" y="54"/>
                    <a:pt x="4" y="121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5"/>
            <p:cNvSpPr/>
            <p:nvPr/>
          </p:nvSpPr>
          <p:spPr>
            <a:xfrm>
              <a:off x="4468143" y="3453995"/>
              <a:ext cx="44783" cy="26125"/>
            </a:xfrm>
            <a:custGeom>
              <a:rect b="b" l="l" r="r" t="t"/>
              <a:pathLst>
                <a:path extrusionOk="0" h="189" w="324">
                  <a:moveTo>
                    <a:pt x="263" y="32"/>
                  </a:moveTo>
                  <a:cubicBezTo>
                    <a:pt x="210" y="0"/>
                    <a:pt x="96" y="68"/>
                    <a:pt x="32" y="132"/>
                  </a:cubicBezTo>
                  <a:cubicBezTo>
                    <a:pt x="0" y="160"/>
                    <a:pt x="25" y="188"/>
                    <a:pt x="25" y="188"/>
                  </a:cubicBezTo>
                  <a:cubicBezTo>
                    <a:pt x="25" y="188"/>
                    <a:pt x="128" y="114"/>
                    <a:pt x="228" y="135"/>
                  </a:cubicBezTo>
                  <a:cubicBezTo>
                    <a:pt x="323" y="156"/>
                    <a:pt x="316" y="68"/>
                    <a:pt x="263" y="32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5"/>
            <p:cNvSpPr/>
            <p:nvPr/>
          </p:nvSpPr>
          <p:spPr>
            <a:xfrm>
              <a:off x="4608992" y="3534029"/>
              <a:ext cx="60955" cy="36907"/>
            </a:xfrm>
            <a:custGeom>
              <a:rect b="b" l="l" r="r" t="t"/>
              <a:pathLst>
                <a:path extrusionOk="0" h="267" w="441">
                  <a:moveTo>
                    <a:pt x="192" y="32"/>
                  </a:moveTo>
                  <a:cubicBezTo>
                    <a:pt x="306" y="0"/>
                    <a:pt x="412" y="25"/>
                    <a:pt x="427" y="82"/>
                  </a:cubicBezTo>
                  <a:cubicBezTo>
                    <a:pt x="441" y="139"/>
                    <a:pt x="359" y="206"/>
                    <a:pt x="246" y="234"/>
                  </a:cubicBezTo>
                  <a:cubicBezTo>
                    <a:pt x="132" y="266"/>
                    <a:pt x="29" y="242"/>
                    <a:pt x="15" y="185"/>
                  </a:cubicBezTo>
                  <a:cubicBezTo>
                    <a:pt x="0" y="128"/>
                    <a:pt x="79" y="60"/>
                    <a:pt x="192" y="32"/>
                  </a:cubicBezTo>
                  <a:close/>
                </a:path>
              </a:pathLst>
            </a:custGeom>
            <a:solidFill>
              <a:srgbClr val="E17A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5"/>
            <p:cNvSpPr/>
            <p:nvPr/>
          </p:nvSpPr>
          <p:spPr>
            <a:xfrm>
              <a:off x="4430270" y="3391654"/>
              <a:ext cx="231380" cy="98694"/>
            </a:xfrm>
            <a:custGeom>
              <a:rect b="b" l="l" r="r" t="t"/>
              <a:pathLst>
                <a:path extrusionOk="0" h="714" w="1674">
                  <a:moveTo>
                    <a:pt x="359" y="217"/>
                  </a:moveTo>
                  <a:cubicBezTo>
                    <a:pt x="473" y="188"/>
                    <a:pt x="1563" y="0"/>
                    <a:pt x="1670" y="444"/>
                  </a:cubicBezTo>
                  <a:cubicBezTo>
                    <a:pt x="1673" y="462"/>
                    <a:pt x="1599" y="366"/>
                    <a:pt x="1396" y="352"/>
                  </a:cubicBezTo>
                  <a:cubicBezTo>
                    <a:pt x="1024" y="320"/>
                    <a:pt x="452" y="341"/>
                    <a:pt x="335" y="437"/>
                  </a:cubicBezTo>
                  <a:cubicBezTo>
                    <a:pt x="1" y="714"/>
                    <a:pt x="196" y="430"/>
                    <a:pt x="178" y="373"/>
                  </a:cubicBezTo>
                  <a:cubicBezTo>
                    <a:pt x="164" y="316"/>
                    <a:pt x="246" y="249"/>
                    <a:pt x="359" y="217"/>
                  </a:cubicBezTo>
                  <a:close/>
                </a:path>
              </a:pathLst>
            </a:custGeom>
            <a:solidFill>
              <a:srgbClr val="E17A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5"/>
            <p:cNvSpPr/>
            <p:nvPr/>
          </p:nvSpPr>
          <p:spPr>
            <a:xfrm>
              <a:off x="4617285" y="3499057"/>
              <a:ext cx="22806" cy="34557"/>
            </a:xfrm>
            <a:custGeom>
              <a:rect b="b" l="l" r="r" t="t"/>
              <a:pathLst>
                <a:path extrusionOk="0" h="250" w="165">
                  <a:moveTo>
                    <a:pt x="4" y="122"/>
                  </a:moveTo>
                  <a:cubicBezTo>
                    <a:pt x="1" y="189"/>
                    <a:pt x="33" y="246"/>
                    <a:pt x="75" y="250"/>
                  </a:cubicBezTo>
                  <a:cubicBezTo>
                    <a:pt x="122" y="250"/>
                    <a:pt x="157" y="196"/>
                    <a:pt x="161" y="132"/>
                  </a:cubicBezTo>
                  <a:cubicBezTo>
                    <a:pt x="164" y="65"/>
                    <a:pt x="132" y="8"/>
                    <a:pt x="90" y="4"/>
                  </a:cubicBezTo>
                  <a:cubicBezTo>
                    <a:pt x="47" y="1"/>
                    <a:pt x="8" y="54"/>
                    <a:pt x="4" y="122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5"/>
            <p:cNvSpPr/>
            <p:nvPr/>
          </p:nvSpPr>
          <p:spPr>
            <a:xfrm>
              <a:off x="4608439" y="3460768"/>
              <a:ext cx="44369" cy="28613"/>
            </a:xfrm>
            <a:custGeom>
              <a:rect b="b" l="l" r="r" t="t"/>
              <a:pathLst>
                <a:path extrusionOk="0" h="207" w="321">
                  <a:moveTo>
                    <a:pt x="75" y="29"/>
                  </a:moveTo>
                  <a:cubicBezTo>
                    <a:pt x="129" y="1"/>
                    <a:pt x="235" y="83"/>
                    <a:pt x="296" y="150"/>
                  </a:cubicBezTo>
                  <a:cubicBezTo>
                    <a:pt x="321" y="182"/>
                    <a:pt x="296" y="207"/>
                    <a:pt x="296" y="207"/>
                  </a:cubicBezTo>
                  <a:cubicBezTo>
                    <a:pt x="296" y="207"/>
                    <a:pt x="196" y="122"/>
                    <a:pt x="100" y="132"/>
                  </a:cubicBezTo>
                  <a:cubicBezTo>
                    <a:pt x="1" y="143"/>
                    <a:pt x="19" y="54"/>
                    <a:pt x="75" y="29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5"/>
            <p:cNvSpPr/>
            <p:nvPr/>
          </p:nvSpPr>
          <p:spPr>
            <a:xfrm>
              <a:off x="4377330" y="3478047"/>
              <a:ext cx="70769" cy="93856"/>
            </a:xfrm>
            <a:custGeom>
              <a:rect b="b" l="l" r="r" t="t"/>
              <a:pathLst>
                <a:path extrusionOk="0" h="679" w="512">
                  <a:moveTo>
                    <a:pt x="377" y="61"/>
                  </a:moveTo>
                  <a:cubicBezTo>
                    <a:pt x="377" y="61"/>
                    <a:pt x="281" y="0"/>
                    <a:pt x="139" y="46"/>
                  </a:cubicBezTo>
                  <a:cubicBezTo>
                    <a:pt x="0" y="93"/>
                    <a:pt x="18" y="259"/>
                    <a:pt x="71" y="405"/>
                  </a:cubicBezTo>
                  <a:cubicBezTo>
                    <a:pt x="125" y="554"/>
                    <a:pt x="256" y="679"/>
                    <a:pt x="377" y="661"/>
                  </a:cubicBezTo>
                  <a:cubicBezTo>
                    <a:pt x="494" y="643"/>
                    <a:pt x="512" y="117"/>
                    <a:pt x="377" y="61"/>
                  </a:cubicBezTo>
                  <a:close/>
                </a:path>
              </a:pathLst>
            </a:custGeom>
            <a:solidFill>
              <a:srgbClr val="EC9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5"/>
            <p:cNvSpPr/>
            <p:nvPr/>
          </p:nvSpPr>
          <p:spPr>
            <a:xfrm>
              <a:off x="4398893" y="3498643"/>
              <a:ext cx="31100" cy="38427"/>
            </a:xfrm>
            <a:custGeom>
              <a:rect b="b" l="l" r="r" t="t"/>
              <a:pathLst>
                <a:path extrusionOk="0" h="278" w="225">
                  <a:moveTo>
                    <a:pt x="224" y="64"/>
                  </a:moveTo>
                  <a:cubicBezTo>
                    <a:pt x="224" y="64"/>
                    <a:pt x="196" y="0"/>
                    <a:pt x="111" y="7"/>
                  </a:cubicBezTo>
                  <a:cubicBezTo>
                    <a:pt x="22" y="18"/>
                    <a:pt x="0" y="100"/>
                    <a:pt x="11" y="153"/>
                  </a:cubicBezTo>
                  <a:cubicBezTo>
                    <a:pt x="22" y="203"/>
                    <a:pt x="43" y="270"/>
                    <a:pt x="164" y="277"/>
                  </a:cubicBezTo>
                  <a:cubicBezTo>
                    <a:pt x="164" y="277"/>
                    <a:pt x="118" y="228"/>
                    <a:pt x="139" y="185"/>
                  </a:cubicBezTo>
                  <a:cubicBezTo>
                    <a:pt x="157" y="139"/>
                    <a:pt x="224" y="153"/>
                    <a:pt x="224" y="153"/>
                  </a:cubicBezTo>
                  <a:close/>
                </a:path>
              </a:pathLst>
            </a:custGeom>
            <a:solidFill>
              <a:srgbClr val="E17A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5"/>
            <p:cNvSpPr/>
            <p:nvPr/>
          </p:nvSpPr>
          <p:spPr>
            <a:xfrm>
              <a:off x="4415065" y="3516751"/>
              <a:ext cx="14928" cy="27231"/>
            </a:xfrm>
            <a:custGeom>
              <a:rect b="b" l="l" r="r" t="t"/>
              <a:pathLst>
                <a:path extrusionOk="0" h="197" w="108">
                  <a:moveTo>
                    <a:pt x="93" y="196"/>
                  </a:moveTo>
                  <a:cubicBezTo>
                    <a:pt x="89" y="196"/>
                    <a:pt x="89" y="196"/>
                    <a:pt x="89" y="196"/>
                  </a:cubicBezTo>
                  <a:cubicBezTo>
                    <a:pt x="58" y="189"/>
                    <a:pt x="1" y="136"/>
                    <a:pt x="8" y="68"/>
                  </a:cubicBezTo>
                  <a:cubicBezTo>
                    <a:pt x="8" y="47"/>
                    <a:pt x="15" y="29"/>
                    <a:pt x="29" y="19"/>
                  </a:cubicBezTo>
                  <a:cubicBezTo>
                    <a:pt x="58" y="1"/>
                    <a:pt x="93" y="8"/>
                    <a:pt x="97" y="8"/>
                  </a:cubicBezTo>
                  <a:cubicBezTo>
                    <a:pt x="104" y="11"/>
                    <a:pt x="107" y="19"/>
                    <a:pt x="107" y="26"/>
                  </a:cubicBezTo>
                  <a:cubicBezTo>
                    <a:pt x="104" y="33"/>
                    <a:pt x="97" y="40"/>
                    <a:pt x="89" y="36"/>
                  </a:cubicBezTo>
                  <a:cubicBezTo>
                    <a:pt x="82" y="36"/>
                    <a:pt x="61" y="33"/>
                    <a:pt x="47" y="43"/>
                  </a:cubicBezTo>
                  <a:cubicBezTo>
                    <a:pt x="40" y="47"/>
                    <a:pt x="36" y="58"/>
                    <a:pt x="36" y="68"/>
                  </a:cubicBezTo>
                  <a:cubicBezTo>
                    <a:pt x="33" y="125"/>
                    <a:pt x="79" y="164"/>
                    <a:pt x="97" y="168"/>
                  </a:cubicBezTo>
                  <a:cubicBezTo>
                    <a:pt x="104" y="168"/>
                    <a:pt x="107" y="175"/>
                    <a:pt x="107" y="185"/>
                  </a:cubicBezTo>
                  <a:cubicBezTo>
                    <a:pt x="104" y="193"/>
                    <a:pt x="100" y="196"/>
                    <a:pt x="93" y="196"/>
                  </a:cubicBezTo>
                  <a:close/>
                </a:path>
              </a:pathLst>
            </a:custGeom>
            <a:solidFill>
              <a:srgbClr val="1F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5"/>
            <p:cNvSpPr/>
            <p:nvPr/>
          </p:nvSpPr>
          <p:spPr>
            <a:xfrm>
              <a:off x="4397925" y="3497675"/>
              <a:ext cx="34417" cy="37460"/>
            </a:xfrm>
            <a:custGeom>
              <a:rect b="b" l="l" r="r" t="t"/>
              <a:pathLst>
                <a:path extrusionOk="0" h="271" w="249">
                  <a:moveTo>
                    <a:pt x="86" y="270"/>
                  </a:moveTo>
                  <a:cubicBezTo>
                    <a:pt x="82" y="270"/>
                    <a:pt x="82" y="270"/>
                    <a:pt x="79" y="270"/>
                  </a:cubicBezTo>
                  <a:cubicBezTo>
                    <a:pt x="75" y="270"/>
                    <a:pt x="15" y="242"/>
                    <a:pt x="4" y="164"/>
                  </a:cubicBezTo>
                  <a:cubicBezTo>
                    <a:pt x="0" y="107"/>
                    <a:pt x="18" y="71"/>
                    <a:pt x="36" y="50"/>
                  </a:cubicBezTo>
                  <a:cubicBezTo>
                    <a:pt x="57" y="25"/>
                    <a:pt x="89" y="7"/>
                    <a:pt x="125" y="4"/>
                  </a:cubicBezTo>
                  <a:cubicBezTo>
                    <a:pt x="196" y="0"/>
                    <a:pt x="242" y="61"/>
                    <a:pt x="245" y="64"/>
                  </a:cubicBezTo>
                  <a:cubicBezTo>
                    <a:pt x="249" y="71"/>
                    <a:pt x="249" y="78"/>
                    <a:pt x="242" y="86"/>
                  </a:cubicBezTo>
                  <a:cubicBezTo>
                    <a:pt x="235" y="89"/>
                    <a:pt x="228" y="89"/>
                    <a:pt x="221" y="82"/>
                  </a:cubicBezTo>
                  <a:cubicBezTo>
                    <a:pt x="221" y="82"/>
                    <a:pt x="182" y="32"/>
                    <a:pt x="125" y="36"/>
                  </a:cubicBezTo>
                  <a:cubicBezTo>
                    <a:pt x="100" y="36"/>
                    <a:pt x="75" y="50"/>
                    <a:pt x="57" y="71"/>
                  </a:cubicBezTo>
                  <a:cubicBezTo>
                    <a:pt x="43" y="86"/>
                    <a:pt x="29" y="114"/>
                    <a:pt x="36" y="160"/>
                  </a:cubicBezTo>
                  <a:cubicBezTo>
                    <a:pt x="43" y="220"/>
                    <a:pt x="89" y="242"/>
                    <a:pt x="93" y="242"/>
                  </a:cubicBezTo>
                  <a:cubicBezTo>
                    <a:pt x="100" y="245"/>
                    <a:pt x="103" y="256"/>
                    <a:pt x="100" y="263"/>
                  </a:cubicBezTo>
                  <a:cubicBezTo>
                    <a:pt x="96" y="267"/>
                    <a:pt x="89" y="270"/>
                    <a:pt x="86" y="270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5"/>
            <p:cNvSpPr/>
            <p:nvPr/>
          </p:nvSpPr>
          <p:spPr>
            <a:xfrm>
              <a:off x="4674786" y="3474038"/>
              <a:ext cx="70769" cy="93995"/>
            </a:xfrm>
            <a:custGeom>
              <a:rect b="b" l="l" r="r" t="t"/>
              <a:pathLst>
                <a:path extrusionOk="0" h="680" w="512">
                  <a:moveTo>
                    <a:pt x="139" y="65"/>
                  </a:moveTo>
                  <a:cubicBezTo>
                    <a:pt x="139" y="65"/>
                    <a:pt x="231" y="1"/>
                    <a:pt x="373" y="47"/>
                  </a:cubicBezTo>
                  <a:cubicBezTo>
                    <a:pt x="512" y="93"/>
                    <a:pt x="494" y="260"/>
                    <a:pt x="441" y="406"/>
                  </a:cubicBezTo>
                  <a:cubicBezTo>
                    <a:pt x="387" y="555"/>
                    <a:pt x="256" y="679"/>
                    <a:pt x="139" y="661"/>
                  </a:cubicBezTo>
                  <a:cubicBezTo>
                    <a:pt x="18" y="644"/>
                    <a:pt x="0" y="118"/>
                    <a:pt x="139" y="65"/>
                  </a:cubicBezTo>
                  <a:close/>
                </a:path>
              </a:pathLst>
            </a:custGeom>
            <a:solidFill>
              <a:srgbClr val="EC9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5"/>
            <p:cNvSpPr/>
            <p:nvPr/>
          </p:nvSpPr>
          <p:spPr>
            <a:xfrm>
              <a:off x="4692893" y="3494634"/>
              <a:ext cx="31100" cy="38427"/>
            </a:xfrm>
            <a:custGeom>
              <a:rect b="b" l="l" r="r" t="t"/>
              <a:pathLst>
                <a:path extrusionOk="0" h="278" w="225">
                  <a:moveTo>
                    <a:pt x="1" y="65"/>
                  </a:moveTo>
                  <a:cubicBezTo>
                    <a:pt x="1" y="65"/>
                    <a:pt x="29" y="1"/>
                    <a:pt x="114" y="12"/>
                  </a:cubicBezTo>
                  <a:cubicBezTo>
                    <a:pt x="203" y="19"/>
                    <a:pt x="224" y="100"/>
                    <a:pt x="214" y="154"/>
                  </a:cubicBezTo>
                  <a:cubicBezTo>
                    <a:pt x="203" y="207"/>
                    <a:pt x="185" y="274"/>
                    <a:pt x="65" y="278"/>
                  </a:cubicBezTo>
                  <a:cubicBezTo>
                    <a:pt x="65" y="278"/>
                    <a:pt x="107" y="228"/>
                    <a:pt x="86" y="186"/>
                  </a:cubicBezTo>
                  <a:cubicBezTo>
                    <a:pt x="68" y="143"/>
                    <a:pt x="1" y="154"/>
                    <a:pt x="1" y="154"/>
                  </a:cubicBezTo>
                  <a:close/>
                </a:path>
              </a:pathLst>
            </a:custGeom>
            <a:solidFill>
              <a:srgbClr val="E17A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5"/>
            <p:cNvSpPr/>
            <p:nvPr/>
          </p:nvSpPr>
          <p:spPr>
            <a:xfrm>
              <a:off x="4692893" y="3512880"/>
              <a:ext cx="14928" cy="27093"/>
            </a:xfrm>
            <a:custGeom>
              <a:rect b="b" l="l" r="r" t="t"/>
              <a:pathLst>
                <a:path extrusionOk="0" h="196" w="108">
                  <a:moveTo>
                    <a:pt x="15" y="196"/>
                  </a:moveTo>
                  <a:cubicBezTo>
                    <a:pt x="11" y="196"/>
                    <a:pt x="4" y="192"/>
                    <a:pt x="1" y="185"/>
                  </a:cubicBezTo>
                  <a:cubicBezTo>
                    <a:pt x="1" y="178"/>
                    <a:pt x="4" y="167"/>
                    <a:pt x="15" y="167"/>
                  </a:cubicBezTo>
                  <a:cubicBezTo>
                    <a:pt x="29" y="164"/>
                    <a:pt x="75" y="125"/>
                    <a:pt x="72" y="71"/>
                  </a:cubicBezTo>
                  <a:cubicBezTo>
                    <a:pt x="72" y="57"/>
                    <a:pt x="68" y="50"/>
                    <a:pt x="61" y="43"/>
                  </a:cubicBezTo>
                  <a:cubicBezTo>
                    <a:pt x="47" y="32"/>
                    <a:pt x="26" y="36"/>
                    <a:pt x="18" y="36"/>
                  </a:cubicBezTo>
                  <a:cubicBezTo>
                    <a:pt x="11" y="39"/>
                    <a:pt x="4" y="32"/>
                    <a:pt x="1" y="25"/>
                  </a:cubicBezTo>
                  <a:cubicBezTo>
                    <a:pt x="1" y="18"/>
                    <a:pt x="4" y="11"/>
                    <a:pt x="15" y="7"/>
                  </a:cubicBezTo>
                  <a:cubicBezTo>
                    <a:pt x="15" y="7"/>
                    <a:pt x="50" y="0"/>
                    <a:pt x="79" y="18"/>
                  </a:cubicBezTo>
                  <a:cubicBezTo>
                    <a:pt x="93" y="29"/>
                    <a:pt x="100" y="47"/>
                    <a:pt x="104" y="68"/>
                  </a:cubicBezTo>
                  <a:cubicBezTo>
                    <a:pt x="107" y="135"/>
                    <a:pt x="50" y="189"/>
                    <a:pt x="18" y="196"/>
                  </a:cubicBezTo>
                  <a:cubicBezTo>
                    <a:pt x="18" y="196"/>
                    <a:pt x="18" y="196"/>
                    <a:pt x="15" y="196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5"/>
            <p:cNvSpPr/>
            <p:nvPr/>
          </p:nvSpPr>
          <p:spPr>
            <a:xfrm>
              <a:off x="4690405" y="3493667"/>
              <a:ext cx="35108" cy="38013"/>
            </a:xfrm>
            <a:custGeom>
              <a:rect b="b" l="l" r="r" t="t"/>
              <a:pathLst>
                <a:path extrusionOk="0" h="275" w="254">
                  <a:moveTo>
                    <a:pt x="164" y="274"/>
                  </a:moveTo>
                  <a:cubicBezTo>
                    <a:pt x="161" y="274"/>
                    <a:pt x="154" y="271"/>
                    <a:pt x="150" y="264"/>
                  </a:cubicBezTo>
                  <a:cubicBezTo>
                    <a:pt x="147" y="257"/>
                    <a:pt x="150" y="249"/>
                    <a:pt x="157" y="246"/>
                  </a:cubicBezTo>
                  <a:cubicBezTo>
                    <a:pt x="161" y="242"/>
                    <a:pt x="207" y="221"/>
                    <a:pt x="214" y="161"/>
                  </a:cubicBezTo>
                  <a:cubicBezTo>
                    <a:pt x="221" y="115"/>
                    <a:pt x="207" y="86"/>
                    <a:pt x="193" y="72"/>
                  </a:cubicBezTo>
                  <a:cubicBezTo>
                    <a:pt x="175" y="51"/>
                    <a:pt x="150" y="36"/>
                    <a:pt x="125" y="36"/>
                  </a:cubicBezTo>
                  <a:cubicBezTo>
                    <a:pt x="68" y="33"/>
                    <a:pt x="29" y="83"/>
                    <a:pt x="29" y="83"/>
                  </a:cubicBezTo>
                  <a:cubicBezTo>
                    <a:pt x="26" y="90"/>
                    <a:pt x="15" y="90"/>
                    <a:pt x="8" y="86"/>
                  </a:cubicBezTo>
                  <a:cubicBezTo>
                    <a:pt x="1" y="79"/>
                    <a:pt x="1" y="72"/>
                    <a:pt x="5" y="65"/>
                  </a:cubicBezTo>
                  <a:cubicBezTo>
                    <a:pt x="8" y="61"/>
                    <a:pt x="54" y="1"/>
                    <a:pt x="125" y="4"/>
                  </a:cubicBezTo>
                  <a:cubicBezTo>
                    <a:pt x="161" y="8"/>
                    <a:pt x="193" y="26"/>
                    <a:pt x="214" y="54"/>
                  </a:cubicBezTo>
                  <a:cubicBezTo>
                    <a:pt x="232" y="72"/>
                    <a:pt x="253" y="107"/>
                    <a:pt x="246" y="164"/>
                  </a:cubicBezTo>
                  <a:cubicBezTo>
                    <a:pt x="235" y="242"/>
                    <a:pt x="175" y="271"/>
                    <a:pt x="171" y="271"/>
                  </a:cubicBezTo>
                  <a:cubicBezTo>
                    <a:pt x="168" y="271"/>
                    <a:pt x="168" y="274"/>
                    <a:pt x="164" y="274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5"/>
            <p:cNvSpPr/>
            <p:nvPr/>
          </p:nvSpPr>
          <p:spPr>
            <a:xfrm>
              <a:off x="4410227" y="3293926"/>
              <a:ext cx="324541" cy="231808"/>
            </a:xfrm>
            <a:custGeom>
              <a:rect b="b" l="l" r="r" t="t"/>
              <a:pathLst>
                <a:path extrusionOk="0" h="1677" w="2348">
                  <a:moveTo>
                    <a:pt x="217" y="1648"/>
                  </a:moveTo>
                  <a:cubicBezTo>
                    <a:pt x="174" y="1645"/>
                    <a:pt x="142" y="1609"/>
                    <a:pt x="135" y="1567"/>
                  </a:cubicBezTo>
                  <a:cubicBezTo>
                    <a:pt x="128" y="1488"/>
                    <a:pt x="117" y="1339"/>
                    <a:pt x="96" y="1116"/>
                  </a:cubicBezTo>
                  <a:cubicBezTo>
                    <a:pt x="71" y="803"/>
                    <a:pt x="0" y="377"/>
                    <a:pt x="188" y="249"/>
                  </a:cubicBezTo>
                  <a:cubicBezTo>
                    <a:pt x="380" y="121"/>
                    <a:pt x="856" y="0"/>
                    <a:pt x="1243" y="139"/>
                  </a:cubicBezTo>
                  <a:cubicBezTo>
                    <a:pt x="1630" y="281"/>
                    <a:pt x="1406" y="96"/>
                    <a:pt x="1630" y="79"/>
                  </a:cubicBezTo>
                  <a:cubicBezTo>
                    <a:pt x="1968" y="47"/>
                    <a:pt x="2348" y="672"/>
                    <a:pt x="2202" y="988"/>
                  </a:cubicBezTo>
                  <a:cubicBezTo>
                    <a:pt x="2081" y="1251"/>
                    <a:pt x="2067" y="1421"/>
                    <a:pt x="2049" y="1570"/>
                  </a:cubicBezTo>
                  <a:cubicBezTo>
                    <a:pt x="2039" y="1677"/>
                    <a:pt x="1943" y="1677"/>
                    <a:pt x="1900" y="1623"/>
                  </a:cubicBezTo>
                  <a:cubicBezTo>
                    <a:pt x="1847" y="1556"/>
                    <a:pt x="1854" y="1222"/>
                    <a:pt x="1769" y="1087"/>
                  </a:cubicBezTo>
                  <a:cubicBezTo>
                    <a:pt x="1602" y="817"/>
                    <a:pt x="987" y="1066"/>
                    <a:pt x="806" y="1013"/>
                  </a:cubicBezTo>
                  <a:cubicBezTo>
                    <a:pt x="615" y="949"/>
                    <a:pt x="320" y="1055"/>
                    <a:pt x="323" y="1265"/>
                  </a:cubicBezTo>
                  <a:cubicBezTo>
                    <a:pt x="327" y="1385"/>
                    <a:pt x="334" y="1542"/>
                    <a:pt x="298" y="1609"/>
                  </a:cubicBezTo>
                  <a:cubicBezTo>
                    <a:pt x="281" y="1641"/>
                    <a:pt x="252" y="1648"/>
                    <a:pt x="217" y="1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5"/>
            <p:cNvSpPr/>
            <p:nvPr/>
          </p:nvSpPr>
          <p:spPr>
            <a:xfrm>
              <a:off x="4423911" y="3318531"/>
              <a:ext cx="101315" cy="90954"/>
            </a:xfrm>
            <a:custGeom>
              <a:rect b="b" l="l" r="r" t="t"/>
              <a:pathLst>
                <a:path extrusionOk="0" h="658" w="733">
                  <a:moveTo>
                    <a:pt x="86" y="657"/>
                  </a:moveTo>
                  <a:cubicBezTo>
                    <a:pt x="79" y="657"/>
                    <a:pt x="72" y="653"/>
                    <a:pt x="68" y="646"/>
                  </a:cubicBezTo>
                  <a:cubicBezTo>
                    <a:pt x="68" y="629"/>
                    <a:pt x="1" y="252"/>
                    <a:pt x="150" y="128"/>
                  </a:cubicBezTo>
                  <a:cubicBezTo>
                    <a:pt x="299" y="4"/>
                    <a:pt x="700" y="0"/>
                    <a:pt x="714" y="0"/>
                  </a:cubicBezTo>
                  <a:lnTo>
                    <a:pt x="714" y="0"/>
                  </a:lnTo>
                  <a:cubicBezTo>
                    <a:pt x="725" y="0"/>
                    <a:pt x="732" y="7"/>
                    <a:pt x="732" y="14"/>
                  </a:cubicBezTo>
                  <a:cubicBezTo>
                    <a:pt x="732" y="21"/>
                    <a:pt x="725" y="28"/>
                    <a:pt x="714" y="28"/>
                  </a:cubicBezTo>
                  <a:cubicBezTo>
                    <a:pt x="711" y="28"/>
                    <a:pt x="310" y="32"/>
                    <a:pt x="168" y="149"/>
                  </a:cubicBezTo>
                  <a:cubicBezTo>
                    <a:pt x="33" y="263"/>
                    <a:pt x="96" y="636"/>
                    <a:pt x="100" y="639"/>
                  </a:cubicBezTo>
                  <a:cubicBezTo>
                    <a:pt x="100" y="646"/>
                    <a:pt x="96" y="653"/>
                    <a:pt x="86" y="657"/>
                  </a:cubicBezTo>
                  <a:cubicBezTo>
                    <a:pt x="86" y="657"/>
                    <a:pt x="86" y="657"/>
                    <a:pt x="86" y="657"/>
                  </a:cubicBezTo>
                  <a:close/>
                </a:path>
              </a:pathLst>
            </a:custGeom>
            <a:solidFill>
              <a:srgbClr val="65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5"/>
            <p:cNvSpPr/>
            <p:nvPr/>
          </p:nvSpPr>
          <p:spPr>
            <a:xfrm>
              <a:off x="4514724" y="3394557"/>
              <a:ext cx="144025" cy="34004"/>
            </a:xfrm>
            <a:custGeom>
              <a:rect b="b" l="l" r="r" t="t"/>
              <a:pathLst>
                <a:path extrusionOk="0" h="246" w="1042">
                  <a:moveTo>
                    <a:pt x="260" y="199"/>
                  </a:moveTo>
                  <a:cubicBezTo>
                    <a:pt x="86" y="199"/>
                    <a:pt x="11" y="107"/>
                    <a:pt x="8" y="100"/>
                  </a:cubicBezTo>
                  <a:cubicBezTo>
                    <a:pt x="1" y="96"/>
                    <a:pt x="4" y="86"/>
                    <a:pt x="8" y="79"/>
                  </a:cubicBezTo>
                  <a:cubicBezTo>
                    <a:pt x="15" y="75"/>
                    <a:pt x="25" y="75"/>
                    <a:pt x="29" y="82"/>
                  </a:cubicBezTo>
                  <a:cubicBezTo>
                    <a:pt x="36" y="89"/>
                    <a:pt x="160" y="246"/>
                    <a:pt x="480" y="125"/>
                  </a:cubicBezTo>
                  <a:cubicBezTo>
                    <a:pt x="817" y="0"/>
                    <a:pt x="1023" y="139"/>
                    <a:pt x="1030" y="146"/>
                  </a:cubicBezTo>
                  <a:cubicBezTo>
                    <a:pt x="1038" y="150"/>
                    <a:pt x="1041" y="157"/>
                    <a:pt x="1034" y="164"/>
                  </a:cubicBezTo>
                  <a:cubicBezTo>
                    <a:pt x="1030" y="171"/>
                    <a:pt x="1020" y="175"/>
                    <a:pt x="1013" y="167"/>
                  </a:cubicBezTo>
                  <a:cubicBezTo>
                    <a:pt x="1013" y="167"/>
                    <a:pt x="814" y="32"/>
                    <a:pt x="491" y="153"/>
                  </a:cubicBezTo>
                  <a:cubicBezTo>
                    <a:pt x="398" y="189"/>
                    <a:pt x="324" y="199"/>
                    <a:pt x="260" y="199"/>
                  </a:cubicBezTo>
                  <a:close/>
                </a:path>
              </a:pathLst>
            </a:custGeom>
            <a:solidFill>
              <a:srgbClr val="65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5"/>
            <p:cNvSpPr/>
            <p:nvPr/>
          </p:nvSpPr>
          <p:spPr>
            <a:xfrm>
              <a:off x="3964459" y="3363593"/>
              <a:ext cx="162132" cy="232913"/>
            </a:xfrm>
            <a:custGeom>
              <a:rect b="b" l="l" r="r" t="t"/>
              <a:pathLst>
                <a:path extrusionOk="0" h="1685" w="1173">
                  <a:moveTo>
                    <a:pt x="864" y="725"/>
                  </a:moveTo>
                  <a:cubicBezTo>
                    <a:pt x="803" y="881"/>
                    <a:pt x="764" y="949"/>
                    <a:pt x="746" y="896"/>
                  </a:cubicBezTo>
                  <a:cubicBezTo>
                    <a:pt x="729" y="846"/>
                    <a:pt x="629" y="168"/>
                    <a:pt x="601" y="146"/>
                  </a:cubicBezTo>
                  <a:cubicBezTo>
                    <a:pt x="569" y="125"/>
                    <a:pt x="512" y="79"/>
                    <a:pt x="505" y="327"/>
                  </a:cubicBezTo>
                  <a:cubicBezTo>
                    <a:pt x="494" y="576"/>
                    <a:pt x="494" y="629"/>
                    <a:pt x="494" y="629"/>
                  </a:cubicBezTo>
                  <a:cubicBezTo>
                    <a:pt x="494" y="629"/>
                    <a:pt x="430" y="93"/>
                    <a:pt x="388" y="47"/>
                  </a:cubicBezTo>
                  <a:cubicBezTo>
                    <a:pt x="349" y="1"/>
                    <a:pt x="285" y="68"/>
                    <a:pt x="306" y="299"/>
                  </a:cubicBezTo>
                  <a:cubicBezTo>
                    <a:pt x="327" y="526"/>
                    <a:pt x="349" y="636"/>
                    <a:pt x="327" y="626"/>
                  </a:cubicBezTo>
                  <a:cubicBezTo>
                    <a:pt x="310" y="619"/>
                    <a:pt x="270" y="185"/>
                    <a:pt x="231" y="139"/>
                  </a:cubicBezTo>
                  <a:cubicBezTo>
                    <a:pt x="189" y="97"/>
                    <a:pt x="132" y="139"/>
                    <a:pt x="146" y="278"/>
                  </a:cubicBezTo>
                  <a:cubicBezTo>
                    <a:pt x="160" y="416"/>
                    <a:pt x="167" y="668"/>
                    <a:pt x="153" y="661"/>
                  </a:cubicBezTo>
                  <a:cubicBezTo>
                    <a:pt x="139" y="654"/>
                    <a:pt x="128" y="399"/>
                    <a:pt x="107" y="370"/>
                  </a:cubicBezTo>
                  <a:cubicBezTo>
                    <a:pt x="82" y="338"/>
                    <a:pt x="33" y="331"/>
                    <a:pt x="15" y="438"/>
                  </a:cubicBezTo>
                  <a:cubicBezTo>
                    <a:pt x="1" y="548"/>
                    <a:pt x="68" y="1063"/>
                    <a:pt x="125" y="1244"/>
                  </a:cubicBezTo>
                  <a:cubicBezTo>
                    <a:pt x="192" y="1450"/>
                    <a:pt x="249" y="1517"/>
                    <a:pt x="317" y="1581"/>
                  </a:cubicBezTo>
                  <a:cubicBezTo>
                    <a:pt x="384" y="1645"/>
                    <a:pt x="693" y="1684"/>
                    <a:pt x="814" y="1428"/>
                  </a:cubicBezTo>
                  <a:cubicBezTo>
                    <a:pt x="814" y="1428"/>
                    <a:pt x="924" y="1244"/>
                    <a:pt x="977" y="1045"/>
                  </a:cubicBezTo>
                  <a:cubicBezTo>
                    <a:pt x="1027" y="842"/>
                    <a:pt x="977" y="800"/>
                    <a:pt x="1077" y="665"/>
                  </a:cubicBezTo>
                  <a:cubicBezTo>
                    <a:pt x="1173" y="530"/>
                    <a:pt x="927" y="569"/>
                    <a:pt x="864" y="725"/>
                  </a:cubicBezTo>
                  <a:close/>
                </a:path>
              </a:pathLst>
            </a:custGeom>
            <a:solidFill>
              <a:srgbClr val="EC9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5"/>
            <p:cNvSpPr/>
            <p:nvPr/>
          </p:nvSpPr>
          <p:spPr>
            <a:xfrm>
              <a:off x="3977175" y="3545779"/>
              <a:ext cx="448800" cy="466518"/>
            </a:xfrm>
            <a:custGeom>
              <a:rect b="b" l="l" r="r" t="t"/>
              <a:pathLst>
                <a:path extrusionOk="0" h="3375" w="3247">
                  <a:moveTo>
                    <a:pt x="3208" y="1648"/>
                  </a:moveTo>
                  <a:cubicBezTo>
                    <a:pt x="3208" y="1648"/>
                    <a:pt x="2327" y="1740"/>
                    <a:pt x="1652" y="1147"/>
                  </a:cubicBezTo>
                  <a:cubicBezTo>
                    <a:pt x="1017" y="586"/>
                    <a:pt x="1077" y="15"/>
                    <a:pt x="896" y="7"/>
                  </a:cubicBezTo>
                  <a:cubicBezTo>
                    <a:pt x="711" y="0"/>
                    <a:pt x="118" y="93"/>
                    <a:pt x="61" y="316"/>
                  </a:cubicBezTo>
                  <a:cubicBezTo>
                    <a:pt x="1" y="537"/>
                    <a:pt x="544" y="2017"/>
                    <a:pt x="1141" y="2536"/>
                  </a:cubicBezTo>
                  <a:cubicBezTo>
                    <a:pt x="2103" y="3374"/>
                    <a:pt x="3247" y="3363"/>
                    <a:pt x="3247" y="3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5"/>
            <p:cNvSpPr/>
            <p:nvPr/>
          </p:nvSpPr>
          <p:spPr>
            <a:xfrm>
              <a:off x="4312504" y="3707783"/>
              <a:ext cx="608306" cy="536599"/>
            </a:xfrm>
            <a:custGeom>
              <a:rect b="b" l="l" r="r" t="t"/>
              <a:pathLst>
                <a:path extrusionOk="0" h="3882" w="4401">
                  <a:moveTo>
                    <a:pt x="64" y="3882"/>
                  </a:moveTo>
                  <a:lnTo>
                    <a:pt x="3566" y="3882"/>
                  </a:lnTo>
                  <a:cubicBezTo>
                    <a:pt x="3566" y="3882"/>
                    <a:pt x="3903" y="3832"/>
                    <a:pt x="4152" y="3502"/>
                  </a:cubicBezTo>
                  <a:cubicBezTo>
                    <a:pt x="4401" y="3172"/>
                    <a:pt x="4379" y="2756"/>
                    <a:pt x="4379" y="2696"/>
                  </a:cubicBezTo>
                  <a:cubicBezTo>
                    <a:pt x="4379" y="2422"/>
                    <a:pt x="3815" y="792"/>
                    <a:pt x="3733" y="650"/>
                  </a:cubicBezTo>
                  <a:cubicBezTo>
                    <a:pt x="3651" y="512"/>
                    <a:pt x="2479" y="54"/>
                    <a:pt x="2479" y="54"/>
                  </a:cubicBezTo>
                  <a:cubicBezTo>
                    <a:pt x="2479" y="54"/>
                    <a:pt x="1897" y="512"/>
                    <a:pt x="1155" y="0"/>
                  </a:cubicBezTo>
                  <a:cubicBezTo>
                    <a:pt x="1155" y="0"/>
                    <a:pt x="338" y="359"/>
                    <a:pt x="167" y="458"/>
                  </a:cubicBezTo>
                  <a:cubicBezTo>
                    <a:pt x="0" y="554"/>
                    <a:pt x="441" y="1865"/>
                    <a:pt x="363" y="203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5"/>
            <p:cNvSpPr/>
            <p:nvPr/>
          </p:nvSpPr>
          <p:spPr>
            <a:xfrm>
              <a:off x="4468557" y="3682210"/>
              <a:ext cx="192540" cy="85010"/>
            </a:xfrm>
            <a:custGeom>
              <a:rect b="b" l="l" r="r" t="t"/>
              <a:pathLst>
                <a:path extrusionOk="0" h="615" w="1393">
                  <a:moveTo>
                    <a:pt x="171" y="4"/>
                  </a:moveTo>
                  <a:cubicBezTo>
                    <a:pt x="171" y="4"/>
                    <a:pt x="1" y="164"/>
                    <a:pt x="11" y="253"/>
                  </a:cubicBezTo>
                  <a:cubicBezTo>
                    <a:pt x="26" y="342"/>
                    <a:pt x="246" y="608"/>
                    <a:pt x="683" y="611"/>
                  </a:cubicBezTo>
                  <a:cubicBezTo>
                    <a:pt x="1148" y="615"/>
                    <a:pt x="1368" y="331"/>
                    <a:pt x="1382" y="239"/>
                  </a:cubicBezTo>
                  <a:cubicBezTo>
                    <a:pt x="1393" y="146"/>
                    <a:pt x="1198" y="4"/>
                    <a:pt x="1166" y="4"/>
                  </a:cubicBezTo>
                  <a:cubicBezTo>
                    <a:pt x="1134" y="4"/>
                    <a:pt x="995" y="306"/>
                    <a:pt x="697" y="310"/>
                  </a:cubicBezTo>
                  <a:cubicBezTo>
                    <a:pt x="395" y="313"/>
                    <a:pt x="249" y="1"/>
                    <a:pt x="171" y="4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5"/>
            <p:cNvSpPr/>
            <p:nvPr/>
          </p:nvSpPr>
          <p:spPr>
            <a:xfrm>
              <a:off x="4344848" y="3866746"/>
              <a:ext cx="24189" cy="144033"/>
            </a:xfrm>
            <a:custGeom>
              <a:rect b="b" l="l" r="r" t="t"/>
              <a:pathLst>
                <a:path extrusionOk="0" h="1042" w="175">
                  <a:moveTo>
                    <a:pt x="83" y="1"/>
                  </a:moveTo>
                  <a:lnTo>
                    <a:pt x="1" y="1"/>
                  </a:lnTo>
                  <a:lnTo>
                    <a:pt x="118" y="1017"/>
                  </a:lnTo>
                  <a:lnTo>
                    <a:pt x="175" y="1041"/>
                  </a:lnTo>
                  <a:close/>
                </a:path>
              </a:pathLst>
            </a:custGeom>
            <a:solidFill>
              <a:srgbClr val="201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5"/>
            <p:cNvSpPr/>
            <p:nvPr/>
          </p:nvSpPr>
          <p:spPr>
            <a:xfrm>
              <a:off x="4740995" y="3855964"/>
              <a:ext cx="20733" cy="140992"/>
            </a:xfrm>
            <a:custGeom>
              <a:rect b="b" l="l" r="r" t="t"/>
              <a:pathLst>
                <a:path extrusionOk="0" h="1020" w="150">
                  <a:moveTo>
                    <a:pt x="1" y="50"/>
                  </a:moveTo>
                  <a:lnTo>
                    <a:pt x="61" y="1"/>
                  </a:lnTo>
                  <a:lnTo>
                    <a:pt x="150" y="1020"/>
                  </a:lnTo>
                  <a:lnTo>
                    <a:pt x="104" y="1016"/>
                  </a:lnTo>
                  <a:close/>
                </a:path>
              </a:pathLst>
            </a:custGeom>
            <a:solidFill>
              <a:srgbClr val="201A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5"/>
            <p:cNvSpPr/>
            <p:nvPr/>
          </p:nvSpPr>
          <p:spPr>
            <a:xfrm>
              <a:off x="4309601" y="4003315"/>
              <a:ext cx="511552" cy="324143"/>
            </a:xfrm>
            <a:custGeom>
              <a:rect b="b" l="l" r="r" t="t"/>
              <a:pathLst>
                <a:path extrusionOk="0" h="2345" w="3701">
                  <a:moveTo>
                    <a:pt x="3701" y="2344"/>
                  </a:moveTo>
                  <a:lnTo>
                    <a:pt x="0" y="2344"/>
                  </a:lnTo>
                  <a:lnTo>
                    <a:pt x="0" y="0"/>
                  </a:lnTo>
                  <a:lnTo>
                    <a:pt x="3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5"/>
            <p:cNvSpPr/>
            <p:nvPr/>
          </p:nvSpPr>
          <p:spPr>
            <a:xfrm>
              <a:off x="4522050" y="4106296"/>
              <a:ext cx="86526" cy="86530"/>
            </a:xfrm>
            <a:custGeom>
              <a:rect b="b" l="l" r="r" t="t"/>
              <a:pathLst>
                <a:path extrusionOk="0" h="626" w="626">
                  <a:moveTo>
                    <a:pt x="626" y="313"/>
                  </a:moveTo>
                  <a:cubicBezTo>
                    <a:pt x="626" y="487"/>
                    <a:pt x="484" y="626"/>
                    <a:pt x="313" y="626"/>
                  </a:cubicBezTo>
                  <a:cubicBezTo>
                    <a:pt x="139" y="626"/>
                    <a:pt x="1" y="487"/>
                    <a:pt x="1" y="313"/>
                  </a:cubicBezTo>
                  <a:cubicBezTo>
                    <a:pt x="1" y="139"/>
                    <a:pt x="139" y="1"/>
                    <a:pt x="313" y="1"/>
                  </a:cubicBezTo>
                  <a:cubicBezTo>
                    <a:pt x="484" y="1"/>
                    <a:pt x="626" y="139"/>
                    <a:pt x="626" y="3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5"/>
            <p:cNvSpPr/>
            <p:nvPr/>
          </p:nvSpPr>
          <p:spPr>
            <a:xfrm>
              <a:off x="4309601" y="3989493"/>
              <a:ext cx="511552" cy="13961"/>
            </a:xfrm>
            <a:custGeom>
              <a:rect b="b" l="l" r="r" t="t"/>
              <a:pathLst>
                <a:path extrusionOk="0" h="101" w="3701">
                  <a:moveTo>
                    <a:pt x="3701" y="1"/>
                  </a:moveTo>
                  <a:lnTo>
                    <a:pt x="0" y="1"/>
                  </a:lnTo>
                  <a:lnTo>
                    <a:pt x="0" y="100"/>
                  </a:lnTo>
                  <a:lnTo>
                    <a:pt x="3701" y="1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5"/>
            <p:cNvSpPr/>
            <p:nvPr/>
          </p:nvSpPr>
          <p:spPr>
            <a:xfrm>
              <a:off x="3966947" y="4525128"/>
              <a:ext cx="342233" cy="179281"/>
            </a:xfrm>
            <a:custGeom>
              <a:rect b="b" l="l" r="r" t="t"/>
              <a:pathLst>
                <a:path extrusionOk="0" h="1297" w="2476">
                  <a:moveTo>
                    <a:pt x="2234" y="0"/>
                  </a:moveTo>
                  <a:cubicBezTo>
                    <a:pt x="2234" y="0"/>
                    <a:pt x="846" y="85"/>
                    <a:pt x="423" y="416"/>
                  </a:cubicBezTo>
                  <a:cubicBezTo>
                    <a:pt x="0" y="750"/>
                    <a:pt x="118" y="1165"/>
                    <a:pt x="803" y="1233"/>
                  </a:cubicBezTo>
                  <a:cubicBezTo>
                    <a:pt x="1485" y="1296"/>
                    <a:pt x="2476" y="1044"/>
                    <a:pt x="2476" y="1044"/>
                  </a:cubicBezTo>
                  <a:close/>
                </a:path>
              </a:pathLst>
            </a:custGeom>
            <a:solidFill>
              <a:srgbClr val="4940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5"/>
            <p:cNvSpPr/>
            <p:nvPr/>
          </p:nvSpPr>
          <p:spPr>
            <a:xfrm>
              <a:off x="4141246" y="4567841"/>
              <a:ext cx="35937" cy="83489"/>
            </a:xfrm>
            <a:custGeom>
              <a:rect b="b" l="l" r="r" t="t"/>
              <a:pathLst>
                <a:path extrusionOk="0" h="604" w="260">
                  <a:moveTo>
                    <a:pt x="60" y="536"/>
                  </a:moveTo>
                  <a:lnTo>
                    <a:pt x="4" y="96"/>
                  </a:lnTo>
                  <a:cubicBezTo>
                    <a:pt x="0" y="53"/>
                    <a:pt x="28" y="18"/>
                    <a:pt x="68" y="14"/>
                  </a:cubicBezTo>
                  <a:lnTo>
                    <a:pt x="114" y="7"/>
                  </a:lnTo>
                  <a:cubicBezTo>
                    <a:pt x="153" y="0"/>
                    <a:pt x="192" y="29"/>
                    <a:pt x="195" y="71"/>
                  </a:cubicBezTo>
                  <a:lnTo>
                    <a:pt x="252" y="512"/>
                  </a:lnTo>
                  <a:cubicBezTo>
                    <a:pt x="259" y="551"/>
                    <a:pt x="231" y="590"/>
                    <a:pt x="188" y="593"/>
                  </a:cubicBezTo>
                  <a:lnTo>
                    <a:pt x="142" y="600"/>
                  </a:lnTo>
                  <a:cubicBezTo>
                    <a:pt x="103" y="604"/>
                    <a:pt x="68" y="576"/>
                    <a:pt x="60" y="536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5"/>
            <p:cNvSpPr/>
            <p:nvPr/>
          </p:nvSpPr>
          <p:spPr>
            <a:xfrm>
              <a:off x="4199576" y="4560377"/>
              <a:ext cx="35937" cy="83628"/>
            </a:xfrm>
            <a:custGeom>
              <a:rect b="b" l="l" r="r" t="t"/>
              <a:pathLst>
                <a:path extrusionOk="0" h="605" w="260">
                  <a:moveTo>
                    <a:pt x="65" y="537"/>
                  </a:moveTo>
                  <a:lnTo>
                    <a:pt x="8" y="93"/>
                  </a:lnTo>
                  <a:cubicBezTo>
                    <a:pt x="1" y="54"/>
                    <a:pt x="29" y="19"/>
                    <a:pt x="68" y="12"/>
                  </a:cubicBezTo>
                  <a:lnTo>
                    <a:pt x="114" y="8"/>
                  </a:lnTo>
                  <a:cubicBezTo>
                    <a:pt x="153" y="1"/>
                    <a:pt x="192" y="29"/>
                    <a:pt x="196" y="68"/>
                  </a:cubicBezTo>
                  <a:lnTo>
                    <a:pt x="253" y="512"/>
                  </a:lnTo>
                  <a:cubicBezTo>
                    <a:pt x="260" y="551"/>
                    <a:pt x="231" y="587"/>
                    <a:pt x="192" y="594"/>
                  </a:cubicBezTo>
                  <a:lnTo>
                    <a:pt x="146" y="598"/>
                  </a:lnTo>
                  <a:cubicBezTo>
                    <a:pt x="104" y="605"/>
                    <a:pt x="68" y="576"/>
                    <a:pt x="65" y="537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5"/>
            <p:cNvSpPr/>
            <p:nvPr/>
          </p:nvSpPr>
          <p:spPr>
            <a:xfrm>
              <a:off x="4243254" y="4525128"/>
              <a:ext cx="65931" cy="158132"/>
            </a:xfrm>
            <a:custGeom>
              <a:rect b="b" l="l" r="r" t="t"/>
              <a:pathLst>
                <a:path extrusionOk="0" h="1144" w="477">
                  <a:moveTo>
                    <a:pt x="68" y="14"/>
                  </a:moveTo>
                  <a:lnTo>
                    <a:pt x="1" y="1144"/>
                  </a:lnTo>
                  <a:lnTo>
                    <a:pt x="477" y="1044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5"/>
            <p:cNvSpPr/>
            <p:nvPr/>
          </p:nvSpPr>
          <p:spPr>
            <a:xfrm>
              <a:off x="4237449" y="4197112"/>
              <a:ext cx="818815" cy="504807"/>
            </a:xfrm>
            <a:custGeom>
              <a:rect b="b" l="l" r="r" t="t"/>
              <a:pathLst>
                <a:path extrusionOk="0" h="3652" w="5924">
                  <a:moveTo>
                    <a:pt x="0" y="2242"/>
                  </a:moveTo>
                  <a:cubicBezTo>
                    <a:pt x="0" y="2242"/>
                    <a:pt x="2383" y="921"/>
                    <a:pt x="3374" y="534"/>
                  </a:cubicBezTo>
                  <a:cubicBezTo>
                    <a:pt x="4365" y="147"/>
                    <a:pt x="4862" y="1"/>
                    <a:pt x="5199" y="76"/>
                  </a:cubicBezTo>
                  <a:cubicBezTo>
                    <a:pt x="5537" y="154"/>
                    <a:pt x="5924" y="690"/>
                    <a:pt x="5867" y="1010"/>
                  </a:cubicBezTo>
                  <a:cubicBezTo>
                    <a:pt x="5828" y="1219"/>
                    <a:pt x="5753" y="1556"/>
                    <a:pt x="4372" y="2242"/>
                  </a:cubicBezTo>
                  <a:cubicBezTo>
                    <a:pt x="2994" y="2931"/>
                    <a:pt x="725" y="3652"/>
                    <a:pt x="725" y="3652"/>
                  </a:cubicBezTo>
                  <a:cubicBezTo>
                    <a:pt x="725" y="3652"/>
                    <a:pt x="167" y="3233"/>
                    <a:pt x="0" y="22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5"/>
            <p:cNvSpPr/>
            <p:nvPr/>
          </p:nvSpPr>
          <p:spPr>
            <a:xfrm>
              <a:off x="4358670" y="4358701"/>
              <a:ext cx="647561" cy="312809"/>
            </a:xfrm>
            <a:custGeom>
              <a:rect b="b" l="l" r="r" t="t"/>
              <a:pathLst>
                <a:path extrusionOk="0" h="2263" w="4685">
                  <a:moveTo>
                    <a:pt x="18" y="2263"/>
                  </a:moveTo>
                  <a:cubicBezTo>
                    <a:pt x="11" y="2263"/>
                    <a:pt x="7" y="2259"/>
                    <a:pt x="4" y="2255"/>
                  </a:cubicBezTo>
                  <a:cubicBezTo>
                    <a:pt x="0" y="2248"/>
                    <a:pt x="4" y="2238"/>
                    <a:pt x="11" y="2234"/>
                  </a:cubicBezTo>
                  <a:cubicBezTo>
                    <a:pt x="54" y="2220"/>
                    <a:pt x="4123" y="604"/>
                    <a:pt x="4656" y="7"/>
                  </a:cubicBezTo>
                  <a:cubicBezTo>
                    <a:pt x="4663" y="0"/>
                    <a:pt x="4674" y="0"/>
                    <a:pt x="4677" y="7"/>
                  </a:cubicBezTo>
                  <a:cubicBezTo>
                    <a:pt x="4684" y="11"/>
                    <a:pt x="4684" y="22"/>
                    <a:pt x="4681" y="29"/>
                  </a:cubicBezTo>
                  <a:cubicBezTo>
                    <a:pt x="4141" y="629"/>
                    <a:pt x="192" y="2195"/>
                    <a:pt x="22" y="2263"/>
                  </a:cubicBezTo>
                  <a:cubicBezTo>
                    <a:pt x="22" y="2263"/>
                    <a:pt x="18" y="2263"/>
                    <a:pt x="18" y="2263"/>
                  </a:cubicBezTo>
                  <a:close/>
                </a:path>
              </a:pathLst>
            </a:custGeom>
            <a:solidFill>
              <a:srgbClr val="1D1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5"/>
            <p:cNvSpPr/>
            <p:nvPr/>
          </p:nvSpPr>
          <p:spPr>
            <a:xfrm>
              <a:off x="4806789" y="4525543"/>
              <a:ext cx="342786" cy="179281"/>
            </a:xfrm>
            <a:custGeom>
              <a:rect b="b" l="l" r="r" t="t"/>
              <a:pathLst>
                <a:path extrusionOk="0" h="1297" w="2480">
                  <a:moveTo>
                    <a:pt x="242" y="1"/>
                  </a:moveTo>
                  <a:cubicBezTo>
                    <a:pt x="242" y="1"/>
                    <a:pt x="1631" y="86"/>
                    <a:pt x="2057" y="416"/>
                  </a:cubicBezTo>
                  <a:cubicBezTo>
                    <a:pt x="2479" y="747"/>
                    <a:pt x="2359" y="1162"/>
                    <a:pt x="1673" y="1230"/>
                  </a:cubicBezTo>
                  <a:cubicBezTo>
                    <a:pt x="991" y="1297"/>
                    <a:pt x="1" y="1045"/>
                    <a:pt x="1" y="1045"/>
                  </a:cubicBezTo>
                  <a:close/>
                </a:path>
              </a:pathLst>
            </a:custGeom>
            <a:solidFill>
              <a:srgbClr val="4940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5"/>
            <p:cNvSpPr/>
            <p:nvPr/>
          </p:nvSpPr>
          <p:spPr>
            <a:xfrm>
              <a:off x="4939344" y="4568256"/>
              <a:ext cx="35523" cy="83628"/>
            </a:xfrm>
            <a:custGeom>
              <a:rect b="b" l="l" r="r" t="t"/>
              <a:pathLst>
                <a:path extrusionOk="0" h="605" w="257">
                  <a:moveTo>
                    <a:pt x="196" y="537"/>
                  </a:moveTo>
                  <a:lnTo>
                    <a:pt x="253" y="93"/>
                  </a:lnTo>
                  <a:cubicBezTo>
                    <a:pt x="256" y="54"/>
                    <a:pt x="228" y="18"/>
                    <a:pt x="189" y="11"/>
                  </a:cubicBezTo>
                  <a:lnTo>
                    <a:pt x="143" y="8"/>
                  </a:lnTo>
                  <a:cubicBezTo>
                    <a:pt x="103" y="1"/>
                    <a:pt x="68" y="29"/>
                    <a:pt x="61" y="68"/>
                  </a:cubicBezTo>
                  <a:lnTo>
                    <a:pt x="4" y="512"/>
                  </a:lnTo>
                  <a:cubicBezTo>
                    <a:pt x="1" y="551"/>
                    <a:pt x="29" y="587"/>
                    <a:pt x="68" y="594"/>
                  </a:cubicBezTo>
                  <a:lnTo>
                    <a:pt x="114" y="597"/>
                  </a:lnTo>
                  <a:cubicBezTo>
                    <a:pt x="153" y="604"/>
                    <a:pt x="189" y="576"/>
                    <a:pt x="196" y="537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5"/>
            <p:cNvSpPr/>
            <p:nvPr/>
          </p:nvSpPr>
          <p:spPr>
            <a:xfrm>
              <a:off x="4880876" y="4560930"/>
              <a:ext cx="35523" cy="83075"/>
            </a:xfrm>
            <a:custGeom>
              <a:rect b="b" l="l" r="r" t="t"/>
              <a:pathLst>
                <a:path extrusionOk="0" h="601" w="257">
                  <a:moveTo>
                    <a:pt x="196" y="533"/>
                  </a:moveTo>
                  <a:lnTo>
                    <a:pt x="253" y="93"/>
                  </a:lnTo>
                  <a:cubicBezTo>
                    <a:pt x="257" y="54"/>
                    <a:pt x="228" y="15"/>
                    <a:pt x="189" y="11"/>
                  </a:cubicBezTo>
                  <a:lnTo>
                    <a:pt x="143" y="4"/>
                  </a:lnTo>
                  <a:cubicBezTo>
                    <a:pt x="104" y="0"/>
                    <a:pt x="65" y="29"/>
                    <a:pt x="61" y="68"/>
                  </a:cubicBezTo>
                  <a:lnTo>
                    <a:pt x="4" y="508"/>
                  </a:lnTo>
                  <a:cubicBezTo>
                    <a:pt x="1" y="551"/>
                    <a:pt x="26" y="586"/>
                    <a:pt x="68" y="590"/>
                  </a:cubicBezTo>
                  <a:lnTo>
                    <a:pt x="115" y="597"/>
                  </a:lnTo>
                  <a:cubicBezTo>
                    <a:pt x="154" y="601"/>
                    <a:pt x="189" y="576"/>
                    <a:pt x="196" y="533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5"/>
            <p:cNvSpPr/>
            <p:nvPr/>
          </p:nvSpPr>
          <p:spPr>
            <a:xfrm>
              <a:off x="4806789" y="4525543"/>
              <a:ext cx="65931" cy="158270"/>
            </a:xfrm>
            <a:custGeom>
              <a:rect b="b" l="l" r="r" t="t"/>
              <a:pathLst>
                <a:path extrusionOk="0" h="1145" w="477">
                  <a:moveTo>
                    <a:pt x="409" y="15"/>
                  </a:moveTo>
                  <a:lnTo>
                    <a:pt x="477" y="1144"/>
                  </a:lnTo>
                  <a:lnTo>
                    <a:pt x="1" y="1045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5"/>
            <p:cNvSpPr/>
            <p:nvPr/>
          </p:nvSpPr>
          <p:spPr>
            <a:xfrm>
              <a:off x="4079322" y="4184948"/>
              <a:ext cx="813563" cy="504669"/>
            </a:xfrm>
            <a:custGeom>
              <a:rect b="b" l="l" r="r" t="t"/>
              <a:pathLst>
                <a:path extrusionOk="0" h="3651" w="5886">
                  <a:moveTo>
                    <a:pt x="5885" y="2245"/>
                  </a:moveTo>
                  <a:cubicBezTo>
                    <a:pt x="5885" y="2245"/>
                    <a:pt x="3502" y="920"/>
                    <a:pt x="2511" y="533"/>
                  </a:cubicBezTo>
                  <a:cubicBezTo>
                    <a:pt x="1521" y="146"/>
                    <a:pt x="1023" y="0"/>
                    <a:pt x="690" y="75"/>
                  </a:cubicBezTo>
                  <a:cubicBezTo>
                    <a:pt x="352" y="153"/>
                    <a:pt x="1" y="686"/>
                    <a:pt x="22" y="1009"/>
                  </a:cubicBezTo>
                  <a:cubicBezTo>
                    <a:pt x="40" y="1335"/>
                    <a:pt x="136" y="1556"/>
                    <a:pt x="1513" y="2245"/>
                  </a:cubicBezTo>
                  <a:cubicBezTo>
                    <a:pt x="2895" y="2930"/>
                    <a:pt x="5164" y="3651"/>
                    <a:pt x="5164" y="3651"/>
                  </a:cubicBezTo>
                  <a:cubicBezTo>
                    <a:pt x="5164" y="3651"/>
                    <a:pt x="5722" y="3235"/>
                    <a:pt x="5885" y="22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5"/>
            <p:cNvSpPr/>
            <p:nvPr/>
          </p:nvSpPr>
          <p:spPr>
            <a:xfrm>
              <a:off x="4118162" y="4358701"/>
              <a:ext cx="664285" cy="296083"/>
            </a:xfrm>
            <a:custGeom>
              <a:rect b="b" l="l" r="r" t="t"/>
              <a:pathLst>
                <a:path extrusionOk="0" h="2142" w="4806">
                  <a:moveTo>
                    <a:pt x="4791" y="2142"/>
                  </a:moveTo>
                  <a:cubicBezTo>
                    <a:pt x="4787" y="2142"/>
                    <a:pt x="4787" y="2142"/>
                    <a:pt x="4784" y="2142"/>
                  </a:cubicBezTo>
                  <a:cubicBezTo>
                    <a:pt x="2369" y="1375"/>
                    <a:pt x="32" y="43"/>
                    <a:pt x="7" y="32"/>
                  </a:cubicBezTo>
                  <a:cubicBezTo>
                    <a:pt x="0" y="25"/>
                    <a:pt x="0" y="18"/>
                    <a:pt x="4" y="11"/>
                  </a:cubicBezTo>
                  <a:cubicBezTo>
                    <a:pt x="7" y="4"/>
                    <a:pt x="18" y="0"/>
                    <a:pt x="25" y="4"/>
                  </a:cubicBezTo>
                  <a:cubicBezTo>
                    <a:pt x="46" y="18"/>
                    <a:pt x="2380" y="1346"/>
                    <a:pt x="4794" y="2113"/>
                  </a:cubicBezTo>
                  <a:cubicBezTo>
                    <a:pt x="4802" y="2113"/>
                    <a:pt x="4805" y="2124"/>
                    <a:pt x="4805" y="2131"/>
                  </a:cubicBezTo>
                  <a:cubicBezTo>
                    <a:pt x="4802" y="2138"/>
                    <a:pt x="4794" y="2142"/>
                    <a:pt x="4791" y="2142"/>
                  </a:cubicBezTo>
                  <a:close/>
                </a:path>
              </a:pathLst>
            </a:custGeom>
            <a:solidFill>
              <a:srgbClr val="1D1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5"/>
            <p:cNvSpPr/>
            <p:nvPr/>
          </p:nvSpPr>
          <p:spPr>
            <a:xfrm>
              <a:off x="3249708" y="2909098"/>
              <a:ext cx="75330" cy="123852"/>
            </a:xfrm>
            <a:custGeom>
              <a:rect b="b" l="l" r="r" t="t"/>
              <a:pathLst>
                <a:path extrusionOk="0" h="896" w="545">
                  <a:moveTo>
                    <a:pt x="544" y="895"/>
                  </a:moveTo>
                  <a:lnTo>
                    <a:pt x="1" y="895"/>
                  </a:lnTo>
                  <a:lnTo>
                    <a:pt x="4" y="0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5"/>
            <p:cNvSpPr/>
            <p:nvPr/>
          </p:nvSpPr>
          <p:spPr>
            <a:xfrm>
              <a:off x="3250261" y="2909098"/>
              <a:ext cx="74777" cy="21702"/>
            </a:xfrm>
            <a:custGeom>
              <a:rect b="b" l="l" r="r" t="t"/>
              <a:pathLst>
                <a:path extrusionOk="0" h="157" w="541">
                  <a:moveTo>
                    <a:pt x="0" y="156"/>
                  </a:moveTo>
                  <a:lnTo>
                    <a:pt x="0" y="0"/>
                  </a:lnTo>
                  <a:lnTo>
                    <a:pt x="540" y="0"/>
                  </a:lnTo>
                  <a:lnTo>
                    <a:pt x="540" y="103"/>
                  </a:ln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5"/>
            <p:cNvSpPr/>
            <p:nvPr/>
          </p:nvSpPr>
          <p:spPr>
            <a:xfrm>
              <a:off x="3111347" y="2593384"/>
              <a:ext cx="321638" cy="321655"/>
            </a:xfrm>
            <a:custGeom>
              <a:rect b="b" l="l" r="r" t="t"/>
              <a:pathLst>
                <a:path extrusionOk="0" h="2327" w="2327">
                  <a:moveTo>
                    <a:pt x="2223" y="260"/>
                  </a:moveTo>
                  <a:cubicBezTo>
                    <a:pt x="2223" y="260"/>
                    <a:pt x="2326" y="952"/>
                    <a:pt x="2287" y="1144"/>
                  </a:cubicBezTo>
                  <a:cubicBezTo>
                    <a:pt x="2252" y="1332"/>
                    <a:pt x="1439" y="2302"/>
                    <a:pt x="1201" y="2316"/>
                  </a:cubicBezTo>
                  <a:cubicBezTo>
                    <a:pt x="963" y="2327"/>
                    <a:pt x="547" y="2217"/>
                    <a:pt x="405" y="2078"/>
                  </a:cubicBezTo>
                  <a:cubicBezTo>
                    <a:pt x="267" y="1943"/>
                    <a:pt x="68" y="1617"/>
                    <a:pt x="43" y="1269"/>
                  </a:cubicBezTo>
                  <a:cubicBezTo>
                    <a:pt x="18" y="921"/>
                    <a:pt x="0" y="352"/>
                    <a:pt x="274" y="196"/>
                  </a:cubicBezTo>
                  <a:cubicBezTo>
                    <a:pt x="434" y="107"/>
                    <a:pt x="878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5"/>
            <p:cNvSpPr/>
            <p:nvPr/>
          </p:nvSpPr>
          <p:spPr>
            <a:xfrm>
              <a:off x="3396501" y="2750964"/>
              <a:ext cx="67451" cy="89986"/>
            </a:xfrm>
            <a:custGeom>
              <a:rect b="b" l="l" r="r" t="t"/>
              <a:pathLst>
                <a:path extrusionOk="0" h="651" w="488">
                  <a:moveTo>
                    <a:pt x="132" y="61"/>
                  </a:moveTo>
                  <a:cubicBezTo>
                    <a:pt x="132" y="61"/>
                    <a:pt x="221" y="1"/>
                    <a:pt x="356" y="47"/>
                  </a:cubicBezTo>
                  <a:cubicBezTo>
                    <a:pt x="487" y="93"/>
                    <a:pt x="473" y="249"/>
                    <a:pt x="420" y="388"/>
                  </a:cubicBezTo>
                  <a:cubicBezTo>
                    <a:pt x="370" y="530"/>
                    <a:pt x="246" y="651"/>
                    <a:pt x="129" y="633"/>
                  </a:cubicBezTo>
                  <a:cubicBezTo>
                    <a:pt x="15" y="615"/>
                    <a:pt x="1" y="114"/>
                    <a:pt x="132" y="61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5"/>
            <p:cNvSpPr/>
            <p:nvPr/>
          </p:nvSpPr>
          <p:spPr>
            <a:xfrm>
              <a:off x="3413641" y="2771146"/>
              <a:ext cx="29717" cy="36492"/>
            </a:xfrm>
            <a:custGeom>
              <a:rect b="b" l="l" r="r" t="t"/>
              <a:pathLst>
                <a:path extrusionOk="0" h="264" w="215">
                  <a:moveTo>
                    <a:pt x="1" y="61"/>
                  </a:moveTo>
                  <a:cubicBezTo>
                    <a:pt x="1" y="61"/>
                    <a:pt x="29" y="0"/>
                    <a:pt x="111" y="7"/>
                  </a:cubicBezTo>
                  <a:cubicBezTo>
                    <a:pt x="193" y="15"/>
                    <a:pt x="214" y="93"/>
                    <a:pt x="203" y="142"/>
                  </a:cubicBezTo>
                  <a:cubicBezTo>
                    <a:pt x="193" y="192"/>
                    <a:pt x="175" y="256"/>
                    <a:pt x="61" y="263"/>
                  </a:cubicBezTo>
                  <a:cubicBezTo>
                    <a:pt x="61" y="263"/>
                    <a:pt x="100" y="217"/>
                    <a:pt x="83" y="174"/>
                  </a:cubicBezTo>
                  <a:cubicBezTo>
                    <a:pt x="65" y="132"/>
                    <a:pt x="1" y="142"/>
                    <a:pt x="1" y="142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5"/>
            <p:cNvSpPr/>
            <p:nvPr/>
          </p:nvSpPr>
          <p:spPr>
            <a:xfrm>
              <a:off x="3413641" y="2788286"/>
              <a:ext cx="14375" cy="25710"/>
            </a:xfrm>
            <a:custGeom>
              <a:rect b="b" l="l" r="r" t="t"/>
              <a:pathLst>
                <a:path extrusionOk="0" h="186" w="104">
                  <a:moveTo>
                    <a:pt x="15" y="185"/>
                  </a:moveTo>
                  <a:cubicBezTo>
                    <a:pt x="8" y="185"/>
                    <a:pt x="5" y="182"/>
                    <a:pt x="1" y="175"/>
                  </a:cubicBezTo>
                  <a:cubicBezTo>
                    <a:pt x="1" y="168"/>
                    <a:pt x="5" y="160"/>
                    <a:pt x="12" y="157"/>
                  </a:cubicBezTo>
                  <a:cubicBezTo>
                    <a:pt x="29" y="153"/>
                    <a:pt x="72" y="118"/>
                    <a:pt x="68" y="65"/>
                  </a:cubicBezTo>
                  <a:cubicBezTo>
                    <a:pt x="68" y="54"/>
                    <a:pt x="65" y="47"/>
                    <a:pt x="58" y="40"/>
                  </a:cubicBezTo>
                  <a:cubicBezTo>
                    <a:pt x="47" y="33"/>
                    <a:pt x="26" y="33"/>
                    <a:pt x="19" y="36"/>
                  </a:cubicBezTo>
                  <a:cubicBezTo>
                    <a:pt x="12" y="36"/>
                    <a:pt x="5" y="33"/>
                    <a:pt x="1" y="25"/>
                  </a:cubicBezTo>
                  <a:cubicBezTo>
                    <a:pt x="1" y="15"/>
                    <a:pt x="5" y="8"/>
                    <a:pt x="12" y="8"/>
                  </a:cubicBezTo>
                  <a:cubicBezTo>
                    <a:pt x="15" y="4"/>
                    <a:pt x="51" y="1"/>
                    <a:pt x="76" y="18"/>
                  </a:cubicBezTo>
                  <a:cubicBezTo>
                    <a:pt x="86" y="25"/>
                    <a:pt x="97" y="40"/>
                    <a:pt x="97" y="65"/>
                  </a:cubicBezTo>
                  <a:cubicBezTo>
                    <a:pt x="104" y="128"/>
                    <a:pt x="51" y="178"/>
                    <a:pt x="19" y="185"/>
                  </a:cubicBezTo>
                  <a:cubicBezTo>
                    <a:pt x="19" y="185"/>
                    <a:pt x="19" y="185"/>
                    <a:pt x="15" y="185"/>
                  </a:cubicBezTo>
                  <a:close/>
                </a:path>
              </a:pathLst>
            </a:custGeom>
            <a:solidFill>
              <a:srgbClr val="1F2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5"/>
            <p:cNvSpPr/>
            <p:nvPr/>
          </p:nvSpPr>
          <p:spPr>
            <a:xfrm>
              <a:off x="3411291" y="2769625"/>
              <a:ext cx="33449" cy="36492"/>
            </a:xfrm>
            <a:custGeom>
              <a:rect b="b" l="l" r="r" t="t"/>
              <a:pathLst>
                <a:path extrusionOk="0" h="264" w="242">
                  <a:moveTo>
                    <a:pt x="156" y="263"/>
                  </a:moveTo>
                  <a:cubicBezTo>
                    <a:pt x="153" y="263"/>
                    <a:pt x="146" y="260"/>
                    <a:pt x="142" y="253"/>
                  </a:cubicBezTo>
                  <a:cubicBezTo>
                    <a:pt x="142" y="246"/>
                    <a:pt x="142" y="239"/>
                    <a:pt x="153" y="235"/>
                  </a:cubicBezTo>
                  <a:cubicBezTo>
                    <a:pt x="153" y="231"/>
                    <a:pt x="199" y="210"/>
                    <a:pt x="206" y="153"/>
                  </a:cubicBezTo>
                  <a:cubicBezTo>
                    <a:pt x="210" y="114"/>
                    <a:pt x="196" y="86"/>
                    <a:pt x="185" y="72"/>
                  </a:cubicBezTo>
                  <a:cubicBezTo>
                    <a:pt x="167" y="50"/>
                    <a:pt x="142" y="40"/>
                    <a:pt x="117" y="36"/>
                  </a:cubicBezTo>
                  <a:cubicBezTo>
                    <a:pt x="68" y="33"/>
                    <a:pt x="29" y="79"/>
                    <a:pt x="29" y="82"/>
                  </a:cubicBezTo>
                  <a:cubicBezTo>
                    <a:pt x="25" y="86"/>
                    <a:pt x="14" y="89"/>
                    <a:pt x="7" y="82"/>
                  </a:cubicBezTo>
                  <a:cubicBezTo>
                    <a:pt x="0" y="79"/>
                    <a:pt x="0" y="68"/>
                    <a:pt x="4" y="61"/>
                  </a:cubicBezTo>
                  <a:cubicBezTo>
                    <a:pt x="7" y="61"/>
                    <a:pt x="53" y="1"/>
                    <a:pt x="121" y="8"/>
                  </a:cubicBezTo>
                  <a:cubicBezTo>
                    <a:pt x="153" y="8"/>
                    <a:pt x="185" y="26"/>
                    <a:pt x="206" y="50"/>
                  </a:cubicBezTo>
                  <a:cubicBezTo>
                    <a:pt x="224" y="72"/>
                    <a:pt x="242" y="107"/>
                    <a:pt x="235" y="157"/>
                  </a:cubicBezTo>
                  <a:cubicBezTo>
                    <a:pt x="224" y="231"/>
                    <a:pt x="167" y="260"/>
                    <a:pt x="164" y="260"/>
                  </a:cubicBezTo>
                  <a:cubicBezTo>
                    <a:pt x="160" y="263"/>
                    <a:pt x="160" y="263"/>
                    <a:pt x="156" y="263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5"/>
            <p:cNvSpPr/>
            <p:nvPr/>
          </p:nvSpPr>
          <p:spPr>
            <a:xfrm>
              <a:off x="3113282" y="2747509"/>
              <a:ext cx="67451" cy="89571"/>
            </a:xfrm>
            <a:custGeom>
              <a:rect b="b" l="l" r="r" t="t"/>
              <a:pathLst>
                <a:path extrusionOk="0" h="648" w="488">
                  <a:moveTo>
                    <a:pt x="356" y="61"/>
                  </a:moveTo>
                  <a:cubicBezTo>
                    <a:pt x="356" y="61"/>
                    <a:pt x="267" y="1"/>
                    <a:pt x="132" y="43"/>
                  </a:cubicBezTo>
                  <a:cubicBezTo>
                    <a:pt x="1" y="90"/>
                    <a:pt x="15" y="249"/>
                    <a:pt x="64" y="388"/>
                  </a:cubicBezTo>
                  <a:cubicBezTo>
                    <a:pt x="118" y="526"/>
                    <a:pt x="242" y="647"/>
                    <a:pt x="356" y="629"/>
                  </a:cubicBezTo>
                  <a:cubicBezTo>
                    <a:pt x="469" y="612"/>
                    <a:pt x="487" y="111"/>
                    <a:pt x="356" y="61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5"/>
            <p:cNvSpPr/>
            <p:nvPr/>
          </p:nvSpPr>
          <p:spPr>
            <a:xfrm>
              <a:off x="3133877" y="2767137"/>
              <a:ext cx="29579" cy="36492"/>
            </a:xfrm>
            <a:custGeom>
              <a:rect b="b" l="l" r="r" t="t"/>
              <a:pathLst>
                <a:path extrusionOk="0" h="264" w="214">
                  <a:moveTo>
                    <a:pt x="214" y="61"/>
                  </a:moveTo>
                  <a:cubicBezTo>
                    <a:pt x="214" y="61"/>
                    <a:pt x="185" y="1"/>
                    <a:pt x="104" y="8"/>
                  </a:cubicBezTo>
                  <a:cubicBezTo>
                    <a:pt x="18" y="15"/>
                    <a:pt x="1" y="97"/>
                    <a:pt x="11" y="146"/>
                  </a:cubicBezTo>
                  <a:cubicBezTo>
                    <a:pt x="22" y="196"/>
                    <a:pt x="36" y="260"/>
                    <a:pt x="153" y="264"/>
                  </a:cubicBezTo>
                  <a:cubicBezTo>
                    <a:pt x="153" y="264"/>
                    <a:pt x="111" y="218"/>
                    <a:pt x="129" y="175"/>
                  </a:cubicBezTo>
                  <a:cubicBezTo>
                    <a:pt x="146" y="136"/>
                    <a:pt x="214" y="146"/>
                    <a:pt x="214" y="146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5"/>
            <p:cNvSpPr/>
            <p:nvPr/>
          </p:nvSpPr>
          <p:spPr>
            <a:xfrm>
              <a:off x="3149082" y="2784416"/>
              <a:ext cx="14375" cy="26125"/>
            </a:xfrm>
            <a:custGeom>
              <a:rect b="b" l="l" r="r" t="t"/>
              <a:pathLst>
                <a:path extrusionOk="0" h="189" w="104">
                  <a:moveTo>
                    <a:pt x="86" y="188"/>
                  </a:moveTo>
                  <a:cubicBezTo>
                    <a:pt x="86" y="188"/>
                    <a:pt x="86" y="188"/>
                    <a:pt x="83" y="188"/>
                  </a:cubicBezTo>
                  <a:cubicBezTo>
                    <a:pt x="54" y="181"/>
                    <a:pt x="1" y="128"/>
                    <a:pt x="4" y="64"/>
                  </a:cubicBezTo>
                  <a:cubicBezTo>
                    <a:pt x="8" y="39"/>
                    <a:pt x="19" y="25"/>
                    <a:pt x="29" y="18"/>
                  </a:cubicBezTo>
                  <a:cubicBezTo>
                    <a:pt x="54" y="0"/>
                    <a:pt x="86" y="7"/>
                    <a:pt x="90" y="7"/>
                  </a:cubicBezTo>
                  <a:cubicBezTo>
                    <a:pt x="97" y="7"/>
                    <a:pt x="104" y="18"/>
                    <a:pt x="100" y="25"/>
                  </a:cubicBezTo>
                  <a:cubicBezTo>
                    <a:pt x="100" y="32"/>
                    <a:pt x="93" y="39"/>
                    <a:pt x="83" y="36"/>
                  </a:cubicBezTo>
                  <a:cubicBezTo>
                    <a:pt x="79" y="36"/>
                    <a:pt x="58" y="32"/>
                    <a:pt x="47" y="43"/>
                  </a:cubicBezTo>
                  <a:cubicBezTo>
                    <a:pt x="40" y="46"/>
                    <a:pt x="36" y="53"/>
                    <a:pt x="33" y="68"/>
                  </a:cubicBezTo>
                  <a:cubicBezTo>
                    <a:pt x="29" y="117"/>
                    <a:pt x="75" y="156"/>
                    <a:pt x="90" y="156"/>
                  </a:cubicBezTo>
                  <a:cubicBezTo>
                    <a:pt x="97" y="160"/>
                    <a:pt x="104" y="167"/>
                    <a:pt x="100" y="174"/>
                  </a:cubicBezTo>
                  <a:cubicBezTo>
                    <a:pt x="100" y="181"/>
                    <a:pt x="93" y="188"/>
                    <a:pt x="86" y="188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5"/>
            <p:cNvSpPr/>
            <p:nvPr/>
          </p:nvSpPr>
          <p:spPr>
            <a:xfrm>
              <a:off x="3132495" y="2766169"/>
              <a:ext cx="33449" cy="36077"/>
            </a:xfrm>
            <a:custGeom>
              <a:rect b="b" l="l" r="r" t="t"/>
              <a:pathLst>
                <a:path extrusionOk="0" h="261" w="242">
                  <a:moveTo>
                    <a:pt x="82" y="260"/>
                  </a:moveTo>
                  <a:cubicBezTo>
                    <a:pt x="82" y="260"/>
                    <a:pt x="78" y="260"/>
                    <a:pt x="78" y="260"/>
                  </a:cubicBezTo>
                  <a:cubicBezTo>
                    <a:pt x="75" y="256"/>
                    <a:pt x="14" y="232"/>
                    <a:pt x="7" y="157"/>
                  </a:cubicBezTo>
                  <a:cubicBezTo>
                    <a:pt x="0" y="104"/>
                    <a:pt x="18" y="68"/>
                    <a:pt x="36" y="51"/>
                  </a:cubicBezTo>
                  <a:cubicBezTo>
                    <a:pt x="57" y="22"/>
                    <a:pt x="85" y="8"/>
                    <a:pt x="121" y="4"/>
                  </a:cubicBezTo>
                  <a:cubicBezTo>
                    <a:pt x="188" y="1"/>
                    <a:pt x="234" y="58"/>
                    <a:pt x="234" y="61"/>
                  </a:cubicBezTo>
                  <a:cubicBezTo>
                    <a:pt x="242" y="68"/>
                    <a:pt x="238" y="75"/>
                    <a:pt x="231" y="82"/>
                  </a:cubicBezTo>
                  <a:cubicBezTo>
                    <a:pt x="227" y="86"/>
                    <a:pt x="217" y="86"/>
                    <a:pt x="213" y="79"/>
                  </a:cubicBezTo>
                  <a:cubicBezTo>
                    <a:pt x="210" y="79"/>
                    <a:pt x="174" y="29"/>
                    <a:pt x="121" y="33"/>
                  </a:cubicBezTo>
                  <a:cubicBezTo>
                    <a:pt x="96" y="36"/>
                    <a:pt x="75" y="47"/>
                    <a:pt x="57" y="68"/>
                  </a:cubicBezTo>
                  <a:cubicBezTo>
                    <a:pt x="39" y="90"/>
                    <a:pt x="32" y="118"/>
                    <a:pt x="36" y="153"/>
                  </a:cubicBezTo>
                  <a:cubicBezTo>
                    <a:pt x="43" y="210"/>
                    <a:pt x="85" y="232"/>
                    <a:pt x="89" y="232"/>
                  </a:cubicBezTo>
                  <a:cubicBezTo>
                    <a:pt x="96" y="235"/>
                    <a:pt x="100" y="242"/>
                    <a:pt x="96" y="253"/>
                  </a:cubicBezTo>
                  <a:cubicBezTo>
                    <a:pt x="92" y="256"/>
                    <a:pt x="89" y="260"/>
                    <a:pt x="82" y="260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5"/>
            <p:cNvSpPr/>
            <p:nvPr/>
          </p:nvSpPr>
          <p:spPr>
            <a:xfrm>
              <a:off x="3160416" y="2649366"/>
              <a:ext cx="262203" cy="271617"/>
            </a:xfrm>
            <a:custGeom>
              <a:rect b="b" l="l" r="r" t="t"/>
              <a:pathLst>
                <a:path extrusionOk="0" h="1965" w="1897">
                  <a:moveTo>
                    <a:pt x="1897" y="984"/>
                  </a:moveTo>
                  <a:cubicBezTo>
                    <a:pt x="1897" y="1695"/>
                    <a:pt x="1474" y="1964"/>
                    <a:pt x="949" y="1964"/>
                  </a:cubicBezTo>
                  <a:cubicBezTo>
                    <a:pt x="423" y="1964"/>
                    <a:pt x="1" y="1709"/>
                    <a:pt x="1" y="981"/>
                  </a:cubicBezTo>
                  <a:cubicBezTo>
                    <a:pt x="1" y="441"/>
                    <a:pt x="423" y="1"/>
                    <a:pt x="949" y="1"/>
                  </a:cubicBezTo>
                  <a:cubicBezTo>
                    <a:pt x="1474" y="1"/>
                    <a:pt x="1897" y="441"/>
                    <a:pt x="1897" y="984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5"/>
            <p:cNvSpPr/>
            <p:nvPr/>
          </p:nvSpPr>
          <p:spPr>
            <a:xfrm>
              <a:off x="3193313" y="2673971"/>
              <a:ext cx="204842" cy="115420"/>
            </a:xfrm>
            <a:custGeom>
              <a:rect b="b" l="l" r="r" t="t"/>
              <a:pathLst>
                <a:path extrusionOk="0" h="835" w="1482">
                  <a:moveTo>
                    <a:pt x="1481" y="416"/>
                  </a:moveTo>
                  <a:cubicBezTo>
                    <a:pt x="1481" y="416"/>
                    <a:pt x="1282" y="416"/>
                    <a:pt x="1176" y="405"/>
                  </a:cubicBezTo>
                  <a:cubicBezTo>
                    <a:pt x="1105" y="398"/>
                    <a:pt x="888" y="338"/>
                    <a:pt x="618" y="391"/>
                  </a:cubicBezTo>
                  <a:cubicBezTo>
                    <a:pt x="235" y="472"/>
                    <a:pt x="86" y="540"/>
                    <a:pt x="43" y="689"/>
                  </a:cubicBezTo>
                  <a:cubicBezTo>
                    <a:pt x="0" y="835"/>
                    <a:pt x="64" y="586"/>
                    <a:pt x="64" y="586"/>
                  </a:cubicBezTo>
                  <a:cubicBezTo>
                    <a:pt x="64" y="586"/>
                    <a:pt x="15" y="437"/>
                    <a:pt x="391" y="263"/>
                  </a:cubicBezTo>
                  <a:cubicBezTo>
                    <a:pt x="764" y="85"/>
                    <a:pt x="1187" y="0"/>
                    <a:pt x="1187" y="0"/>
                  </a:cubicBezTo>
                  <a:cubicBezTo>
                    <a:pt x="1187" y="0"/>
                    <a:pt x="1471" y="167"/>
                    <a:pt x="1481" y="416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5"/>
            <p:cNvSpPr/>
            <p:nvPr/>
          </p:nvSpPr>
          <p:spPr>
            <a:xfrm>
              <a:off x="3306241" y="2746541"/>
              <a:ext cx="24189" cy="83628"/>
            </a:xfrm>
            <a:custGeom>
              <a:rect b="b" l="l" r="r" t="t"/>
              <a:pathLst>
                <a:path extrusionOk="0" h="605" w="175">
                  <a:moveTo>
                    <a:pt x="54" y="359"/>
                  </a:moveTo>
                  <a:lnTo>
                    <a:pt x="54" y="359"/>
                  </a:lnTo>
                  <a:close/>
                  <a:moveTo>
                    <a:pt x="54" y="604"/>
                  </a:moveTo>
                  <a:cubicBezTo>
                    <a:pt x="46" y="604"/>
                    <a:pt x="36" y="604"/>
                    <a:pt x="29" y="601"/>
                  </a:cubicBezTo>
                  <a:cubicBezTo>
                    <a:pt x="22" y="601"/>
                    <a:pt x="18" y="594"/>
                    <a:pt x="18" y="587"/>
                  </a:cubicBezTo>
                  <a:cubicBezTo>
                    <a:pt x="22" y="576"/>
                    <a:pt x="29" y="573"/>
                    <a:pt x="36" y="573"/>
                  </a:cubicBezTo>
                  <a:cubicBezTo>
                    <a:pt x="39" y="573"/>
                    <a:pt x="114" y="590"/>
                    <a:pt x="135" y="512"/>
                  </a:cubicBezTo>
                  <a:cubicBezTo>
                    <a:pt x="142" y="487"/>
                    <a:pt x="142" y="462"/>
                    <a:pt x="128" y="441"/>
                  </a:cubicBezTo>
                  <a:cubicBezTo>
                    <a:pt x="107" y="402"/>
                    <a:pt x="50" y="388"/>
                    <a:pt x="43" y="384"/>
                  </a:cubicBezTo>
                  <a:cubicBezTo>
                    <a:pt x="32" y="384"/>
                    <a:pt x="0" y="377"/>
                    <a:pt x="0" y="15"/>
                  </a:cubicBezTo>
                  <a:cubicBezTo>
                    <a:pt x="0" y="8"/>
                    <a:pt x="7" y="1"/>
                    <a:pt x="18" y="1"/>
                  </a:cubicBezTo>
                  <a:lnTo>
                    <a:pt x="18" y="1"/>
                  </a:lnTo>
                  <a:cubicBezTo>
                    <a:pt x="25" y="1"/>
                    <a:pt x="32" y="8"/>
                    <a:pt x="32" y="15"/>
                  </a:cubicBezTo>
                  <a:cubicBezTo>
                    <a:pt x="29" y="168"/>
                    <a:pt x="39" y="335"/>
                    <a:pt x="54" y="359"/>
                  </a:cubicBezTo>
                  <a:cubicBezTo>
                    <a:pt x="71" y="363"/>
                    <a:pt x="128" y="381"/>
                    <a:pt x="153" y="427"/>
                  </a:cubicBezTo>
                  <a:cubicBezTo>
                    <a:pt x="171" y="455"/>
                    <a:pt x="174" y="487"/>
                    <a:pt x="164" y="523"/>
                  </a:cubicBezTo>
                  <a:cubicBezTo>
                    <a:pt x="146" y="587"/>
                    <a:pt x="93" y="604"/>
                    <a:pt x="54" y="604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5"/>
            <p:cNvSpPr/>
            <p:nvPr/>
          </p:nvSpPr>
          <p:spPr>
            <a:xfrm>
              <a:off x="3349920" y="2795612"/>
              <a:ext cx="58052" cy="37045"/>
            </a:xfrm>
            <a:custGeom>
              <a:rect b="b" l="l" r="r" t="t"/>
              <a:pathLst>
                <a:path extrusionOk="0" h="268" w="420">
                  <a:moveTo>
                    <a:pt x="174" y="40"/>
                  </a:moveTo>
                  <a:cubicBezTo>
                    <a:pt x="277" y="1"/>
                    <a:pt x="380" y="12"/>
                    <a:pt x="398" y="61"/>
                  </a:cubicBezTo>
                  <a:cubicBezTo>
                    <a:pt x="419" y="115"/>
                    <a:pt x="348" y="189"/>
                    <a:pt x="245" y="228"/>
                  </a:cubicBezTo>
                  <a:cubicBezTo>
                    <a:pt x="139" y="267"/>
                    <a:pt x="39" y="257"/>
                    <a:pt x="18" y="203"/>
                  </a:cubicBezTo>
                  <a:cubicBezTo>
                    <a:pt x="0" y="154"/>
                    <a:pt x="68" y="79"/>
                    <a:pt x="174" y="40"/>
                  </a:cubicBezTo>
                  <a:close/>
                </a:path>
              </a:pathLst>
            </a:custGeom>
            <a:solidFill>
              <a:srgbClr val="E18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5"/>
            <p:cNvSpPr/>
            <p:nvPr/>
          </p:nvSpPr>
          <p:spPr>
            <a:xfrm>
              <a:off x="3359734" y="2764787"/>
              <a:ext cx="21701" cy="32483"/>
            </a:xfrm>
            <a:custGeom>
              <a:rect b="b" l="l" r="r" t="t"/>
              <a:pathLst>
                <a:path extrusionOk="0" h="235" w="157">
                  <a:moveTo>
                    <a:pt x="153" y="114"/>
                  </a:moveTo>
                  <a:cubicBezTo>
                    <a:pt x="157" y="178"/>
                    <a:pt x="125" y="231"/>
                    <a:pt x="86" y="231"/>
                  </a:cubicBezTo>
                  <a:cubicBezTo>
                    <a:pt x="43" y="235"/>
                    <a:pt x="7" y="185"/>
                    <a:pt x="4" y="121"/>
                  </a:cubicBezTo>
                  <a:cubicBezTo>
                    <a:pt x="0" y="57"/>
                    <a:pt x="32" y="4"/>
                    <a:pt x="71" y="0"/>
                  </a:cubicBezTo>
                  <a:cubicBezTo>
                    <a:pt x="114" y="0"/>
                    <a:pt x="149" y="50"/>
                    <a:pt x="153" y="114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5"/>
            <p:cNvSpPr/>
            <p:nvPr/>
          </p:nvSpPr>
          <p:spPr>
            <a:xfrm>
              <a:off x="3350334" y="2730368"/>
              <a:ext cx="43816" cy="23222"/>
            </a:xfrm>
            <a:custGeom>
              <a:rect b="b" l="l" r="r" t="t"/>
              <a:pathLst>
                <a:path extrusionOk="0" h="168" w="317">
                  <a:moveTo>
                    <a:pt x="43" y="43"/>
                  </a:moveTo>
                  <a:cubicBezTo>
                    <a:pt x="86" y="1"/>
                    <a:pt x="207" y="36"/>
                    <a:pt x="281" y="82"/>
                  </a:cubicBezTo>
                  <a:cubicBezTo>
                    <a:pt x="317" y="100"/>
                    <a:pt x="299" y="132"/>
                    <a:pt x="299" y="132"/>
                  </a:cubicBezTo>
                  <a:cubicBezTo>
                    <a:pt x="299" y="132"/>
                    <a:pt x="186" y="86"/>
                    <a:pt x="100" y="128"/>
                  </a:cubicBezTo>
                  <a:cubicBezTo>
                    <a:pt x="15" y="167"/>
                    <a:pt x="1" y="86"/>
                    <a:pt x="43" y="43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5"/>
            <p:cNvSpPr/>
            <p:nvPr/>
          </p:nvSpPr>
          <p:spPr>
            <a:xfrm>
              <a:off x="3200639" y="2804459"/>
              <a:ext cx="58052" cy="34972"/>
            </a:xfrm>
            <a:custGeom>
              <a:rect b="b" l="l" r="r" t="t"/>
              <a:pathLst>
                <a:path extrusionOk="0" h="253" w="420">
                  <a:moveTo>
                    <a:pt x="235" y="29"/>
                  </a:moveTo>
                  <a:cubicBezTo>
                    <a:pt x="129" y="1"/>
                    <a:pt x="29" y="22"/>
                    <a:pt x="15" y="79"/>
                  </a:cubicBezTo>
                  <a:cubicBezTo>
                    <a:pt x="1" y="132"/>
                    <a:pt x="79" y="200"/>
                    <a:pt x="185" y="225"/>
                  </a:cubicBezTo>
                  <a:cubicBezTo>
                    <a:pt x="295" y="253"/>
                    <a:pt x="391" y="232"/>
                    <a:pt x="406" y="178"/>
                  </a:cubicBezTo>
                  <a:cubicBezTo>
                    <a:pt x="420" y="125"/>
                    <a:pt x="345" y="58"/>
                    <a:pt x="235" y="29"/>
                  </a:cubicBezTo>
                  <a:close/>
                </a:path>
              </a:pathLst>
            </a:custGeom>
            <a:solidFill>
              <a:srgbClr val="E18D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5"/>
            <p:cNvSpPr/>
            <p:nvPr/>
          </p:nvSpPr>
          <p:spPr>
            <a:xfrm>
              <a:off x="3229113" y="2771560"/>
              <a:ext cx="21701" cy="32622"/>
            </a:xfrm>
            <a:custGeom>
              <a:rect b="b" l="l" r="r" t="t"/>
              <a:pathLst>
                <a:path extrusionOk="0" h="236" w="157">
                  <a:moveTo>
                    <a:pt x="153" y="114"/>
                  </a:moveTo>
                  <a:cubicBezTo>
                    <a:pt x="157" y="178"/>
                    <a:pt x="125" y="232"/>
                    <a:pt x="82" y="235"/>
                  </a:cubicBezTo>
                  <a:cubicBezTo>
                    <a:pt x="43" y="235"/>
                    <a:pt x="4" y="186"/>
                    <a:pt x="4" y="122"/>
                  </a:cubicBezTo>
                  <a:cubicBezTo>
                    <a:pt x="1" y="58"/>
                    <a:pt x="29" y="4"/>
                    <a:pt x="72" y="4"/>
                  </a:cubicBezTo>
                  <a:cubicBezTo>
                    <a:pt x="111" y="1"/>
                    <a:pt x="150" y="51"/>
                    <a:pt x="153" y="114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5"/>
            <p:cNvSpPr/>
            <p:nvPr/>
          </p:nvSpPr>
          <p:spPr>
            <a:xfrm>
              <a:off x="3215429" y="2737280"/>
              <a:ext cx="42848" cy="23222"/>
            </a:xfrm>
            <a:custGeom>
              <a:rect b="b" l="l" r="r" t="t"/>
              <a:pathLst>
                <a:path extrusionOk="0" h="168" w="310">
                  <a:moveTo>
                    <a:pt x="256" y="32"/>
                  </a:moveTo>
                  <a:cubicBezTo>
                    <a:pt x="210" y="0"/>
                    <a:pt x="96" y="61"/>
                    <a:pt x="32" y="117"/>
                  </a:cubicBezTo>
                  <a:cubicBezTo>
                    <a:pt x="0" y="142"/>
                    <a:pt x="22" y="167"/>
                    <a:pt x="22" y="167"/>
                  </a:cubicBezTo>
                  <a:cubicBezTo>
                    <a:pt x="22" y="167"/>
                    <a:pt x="128" y="103"/>
                    <a:pt x="217" y="128"/>
                  </a:cubicBezTo>
                  <a:cubicBezTo>
                    <a:pt x="309" y="153"/>
                    <a:pt x="306" y="68"/>
                    <a:pt x="256" y="32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5"/>
            <p:cNvSpPr/>
            <p:nvPr/>
          </p:nvSpPr>
          <p:spPr>
            <a:xfrm>
              <a:off x="3287996" y="2839845"/>
              <a:ext cx="42848" cy="32069"/>
            </a:xfrm>
            <a:custGeom>
              <a:rect b="b" l="l" r="r" t="t"/>
              <a:pathLst>
                <a:path extrusionOk="0" h="232" w="310">
                  <a:moveTo>
                    <a:pt x="310" y="0"/>
                  </a:moveTo>
                  <a:cubicBezTo>
                    <a:pt x="310" y="0"/>
                    <a:pt x="157" y="96"/>
                    <a:pt x="1" y="15"/>
                  </a:cubicBezTo>
                  <a:cubicBezTo>
                    <a:pt x="1" y="15"/>
                    <a:pt x="15" y="199"/>
                    <a:pt x="107" y="217"/>
                  </a:cubicBezTo>
                  <a:cubicBezTo>
                    <a:pt x="203" y="231"/>
                    <a:pt x="289" y="132"/>
                    <a:pt x="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5"/>
            <p:cNvSpPr/>
            <p:nvPr/>
          </p:nvSpPr>
          <p:spPr>
            <a:xfrm>
              <a:off x="3158481" y="2562973"/>
              <a:ext cx="266626" cy="249086"/>
            </a:xfrm>
            <a:custGeom>
              <a:rect b="b" l="l" r="r" t="t"/>
              <a:pathLst>
                <a:path extrusionOk="0" h="1802" w="1929">
                  <a:moveTo>
                    <a:pt x="15" y="1290"/>
                  </a:moveTo>
                  <a:cubicBezTo>
                    <a:pt x="29" y="1197"/>
                    <a:pt x="0" y="885"/>
                    <a:pt x="146" y="647"/>
                  </a:cubicBezTo>
                  <a:lnTo>
                    <a:pt x="146" y="643"/>
                  </a:lnTo>
                  <a:cubicBezTo>
                    <a:pt x="146" y="643"/>
                    <a:pt x="281" y="267"/>
                    <a:pt x="590" y="207"/>
                  </a:cubicBezTo>
                  <a:cubicBezTo>
                    <a:pt x="835" y="160"/>
                    <a:pt x="753" y="93"/>
                    <a:pt x="1087" y="32"/>
                  </a:cubicBezTo>
                  <a:cubicBezTo>
                    <a:pt x="1208" y="11"/>
                    <a:pt x="1822" y="1"/>
                    <a:pt x="1847" y="182"/>
                  </a:cubicBezTo>
                  <a:cubicBezTo>
                    <a:pt x="1868" y="345"/>
                    <a:pt x="1929" y="565"/>
                    <a:pt x="1897" y="697"/>
                  </a:cubicBezTo>
                  <a:cubicBezTo>
                    <a:pt x="1840" y="917"/>
                    <a:pt x="1744" y="1180"/>
                    <a:pt x="1190" y="1045"/>
                  </a:cubicBezTo>
                  <a:cubicBezTo>
                    <a:pt x="966" y="991"/>
                    <a:pt x="657" y="1105"/>
                    <a:pt x="512" y="1137"/>
                  </a:cubicBezTo>
                  <a:cubicBezTo>
                    <a:pt x="192" y="1318"/>
                    <a:pt x="320" y="1719"/>
                    <a:pt x="121" y="1773"/>
                  </a:cubicBezTo>
                  <a:cubicBezTo>
                    <a:pt x="18" y="1801"/>
                    <a:pt x="4" y="1364"/>
                    <a:pt x="15" y="12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5"/>
            <p:cNvSpPr/>
            <p:nvPr/>
          </p:nvSpPr>
          <p:spPr>
            <a:xfrm>
              <a:off x="3368580" y="2671898"/>
              <a:ext cx="56117" cy="120534"/>
            </a:xfrm>
            <a:custGeom>
              <a:rect b="b" l="l" r="r" t="t"/>
              <a:pathLst>
                <a:path extrusionOk="0" h="872" w="406">
                  <a:moveTo>
                    <a:pt x="362" y="168"/>
                  </a:moveTo>
                  <a:cubicBezTo>
                    <a:pt x="362" y="168"/>
                    <a:pt x="405" y="534"/>
                    <a:pt x="398" y="693"/>
                  </a:cubicBezTo>
                  <a:cubicBezTo>
                    <a:pt x="391" y="853"/>
                    <a:pt x="291" y="871"/>
                    <a:pt x="256" y="779"/>
                  </a:cubicBezTo>
                  <a:cubicBezTo>
                    <a:pt x="220" y="690"/>
                    <a:pt x="206" y="367"/>
                    <a:pt x="103" y="278"/>
                  </a:cubicBezTo>
                  <a:cubicBezTo>
                    <a:pt x="0" y="193"/>
                    <a:pt x="299" y="1"/>
                    <a:pt x="362" y="168"/>
                  </a:cubicBezTo>
                  <a:close/>
                </a:path>
              </a:pathLst>
            </a:custGeom>
            <a:solidFill>
              <a:srgbClr val="342C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5"/>
            <p:cNvSpPr/>
            <p:nvPr/>
          </p:nvSpPr>
          <p:spPr>
            <a:xfrm>
              <a:off x="3409356" y="4478960"/>
              <a:ext cx="370153" cy="199877"/>
            </a:xfrm>
            <a:custGeom>
              <a:rect b="b" l="l" r="r" t="t"/>
              <a:pathLst>
                <a:path extrusionOk="0" h="1446" w="2678">
                  <a:moveTo>
                    <a:pt x="661" y="0"/>
                  </a:moveTo>
                  <a:cubicBezTo>
                    <a:pt x="661" y="0"/>
                    <a:pt x="2561" y="1002"/>
                    <a:pt x="2610" y="1091"/>
                  </a:cubicBezTo>
                  <a:cubicBezTo>
                    <a:pt x="2656" y="1183"/>
                    <a:pt x="2678" y="1378"/>
                    <a:pt x="2642" y="1414"/>
                  </a:cubicBezTo>
                  <a:cubicBezTo>
                    <a:pt x="2607" y="1446"/>
                    <a:pt x="192" y="1371"/>
                    <a:pt x="99" y="1336"/>
                  </a:cubicBezTo>
                  <a:cubicBezTo>
                    <a:pt x="7" y="1297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EC84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5"/>
            <p:cNvSpPr/>
            <p:nvPr/>
          </p:nvSpPr>
          <p:spPr>
            <a:xfrm>
              <a:off x="3419169" y="4663495"/>
              <a:ext cx="355502" cy="37045"/>
            </a:xfrm>
            <a:custGeom>
              <a:rect b="b" l="l" r="r" t="t"/>
              <a:pathLst>
                <a:path extrusionOk="0" h="268" w="2572">
                  <a:moveTo>
                    <a:pt x="2571" y="79"/>
                  </a:moveTo>
                  <a:cubicBezTo>
                    <a:pt x="2571" y="79"/>
                    <a:pt x="2564" y="214"/>
                    <a:pt x="2543" y="228"/>
                  </a:cubicBezTo>
                  <a:cubicBezTo>
                    <a:pt x="2525" y="239"/>
                    <a:pt x="99" y="267"/>
                    <a:pt x="50" y="210"/>
                  </a:cubicBezTo>
                  <a:cubicBezTo>
                    <a:pt x="0" y="157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423B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5"/>
            <p:cNvSpPr/>
            <p:nvPr/>
          </p:nvSpPr>
          <p:spPr>
            <a:xfrm>
              <a:off x="3581028" y="4521673"/>
              <a:ext cx="42848" cy="56120"/>
            </a:xfrm>
            <a:custGeom>
              <a:rect b="b" l="l" r="r" t="t"/>
              <a:pathLst>
                <a:path extrusionOk="0" h="406" w="310">
                  <a:moveTo>
                    <a:pt x="132" y="377"/>
                  </a:moveTo>
                  <a:lnTo>
                    <a:pt x="296" y="110"/>
                  </a:lnTo>
                  <a:cubicBezTo>
                    <a:pt x="310" y="86"/>
                    <a:pt x="306" y="54"/>
                    <a:pt x="282" y="39"/>
                  </a:cubicBezTo>
                  <a:lnTo>
                    <a:pt x="250" y="18"/>
                  </a:lnTo>
                  <a:cubicBezTo>
                    <a:pt x="225" y="0"/>
                    <a:pt x="196" y="7"/>
                    <a:pt x="182" y="32"/>
                  </a:cubicBezTo>
                  <a:lnTo>
                    <a:pt x="15" y="299"/>
                  </a:lnTo>
                  <a:cubicBezTo>
                    <a:pt x="1" y="320"/>
                    <a:pt x="8" y="352"/>
                    <a:pt x="29" y="370"/>
                  </a:cubicBezTo>
                  <a:lnTo>
                    <a:pt x="65" y="391"/>
                  </a:lnTo>
                  <a:cubicBezTo>
                    <a:pt x="86" y="405"/>
                    <a:pt x="118" y="402"/>
                    <a:pt x="132" y="377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5"/>
            <p:cNvSpPr/>
            <p:nvPr/>
          </p:nvSpPr>
          <p:spPr>
            <a:xfrm>
              <a:off x="3620422" y="4543789"/>
              <a:ext cx="42848" cy="56120"/>
            </a:xfrm>
            <a:custGeom>
              <a:rect b="b" l="l" r="r" t="t"/>
              <a:pathLst>
                <a:path extrusionOk="0" h="406" w="310">
                  <a:moveTo>
                    <a:pt x="128" y="373"/>
                  </a:moveTo>
                  <a:lnTo>
                    <a:pt x="295" y="107"/>
                  </a:lnTo>
                  <a:cubicBezTo>
                    <a:pt x="309" y="85"/>
                    <a:pt x="302" y="53"/>
                    <a:pt x="281" y="39"/>
                  </a:cubicBezTo>
                  <a:lnTo>
                    <a:pt x="245" y="14"/>
                  </a:lnTo>
                  <a:cubicBezTo>
                    <a:pt x="224" y="0"/>
                    <a:pt x="192" y="7"/>
                    <a:pt x="178" y="29"/>
                  </a:cubicBezTo>
                  <a:lnTo>
                    <a:pt x="14" y="295"/>
                  </a:lnTo>
                  <a:cubicBezTo>
                    <a:pt x="0" y="320"/>
                    <a:pt x="7" y="352"/>
                    <a:pt x="29" y="366"/>
                  </a:cubicBezTo>
                  <a:lnTo>
                    <a:pt x="64" y="391"/>
                  </a:lnTo>
                  <a:cubicBezTo>
                    <a:pt x="85" y="405"/>
                    <a:pt x="114" y="398"/>
                    <a:pt x="128" y="373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5"/>
            <p:cNvSpPr/>
            <p:nvPr/>
          </p:nvSpPr>
          <p:spPr>
            <a:xfrm>
              <a:off x="3659124" y="4565353"/>
              <a:ext cx="42848" cy="56120"/>
            </a:xfrm>
            <a:custGeom>
              <a:rect b="b" l="l" r="r" t="t"/>
              <a:pathLst>
                <a:path extrusionOk="0" h="406" w="310">
                  <a:moveTo>
                    <a:pt x="132" y="377"/>
                  </a:moveTo>
                  <a:lnTo>
                    <a:pt x="295" y="111"/>
                  </a:lnTo>
                  <a:cubicBezTo>
                    <a:pt x="310" y="86"/>
                    <a:pt x="306" y="54"/>
                    <a:pt x="281" y="39"/>
                  </a:cubicBezTo>
                  <a:lnTo>
                    <a:pt x="249" y="18"/>
                  </a:lnTo>
                  <a:cubicBezTo>
                    <a:pt x="224" y="0"/>
                    <a:pt x="196" y="8"/>
                    <a:pt x="182" y="32"/>
                  </a:cubicBezTo>
                  <a:lnTo>
                    <a:pt x="15" y="299"/>
                  </a:lnTo>
                  <a:cubicBezTo>
                    <a:pt x="1" y="320"/>
                    <a:pt x="8" y="352"/>
                    <a:pt x="29" y="370"/>
                  </a:cubicBezTo>
                  <a:lnTo>
                    <a:pt x="65" y="391"/>
                  </a:lnTo>
                  <a:cubicBezTo>
                    <a:pt x="86" y="405"/>
                    <a:pt x="118" y="402"/>
                    <a:pt x="132" y="377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5"/>
            <p:cNvSpPr/>
            <p:nvPr/>
          </p:nvSpPr>
          <p:spPr>
            <a:xfrm>
              <a:off x="3454416" y="4558994"/>
              <a:ext cx="65931" cy="68837"/>
            </a:xfrm>
            <a:custGeom>
              <a:rect b="b" l="l" r="r" t="t"/>
              <a:pathLst>
                <a:path extrusionOk="0" h="498" w="477">
                  <a:moveTo>
                    <a:pt x="11" y="270"/>
                  </a:moveTo>
                  <a:cubicBezTo>
                    <a:pt x="22" y="402"/>
                    <a:pt x="132" y="497"/>
                    <a:pt x="260" y="487"/>
                  </a:cubicBezTo>
                  <a:cubicBezTo>
                    <a:pt x="384" y="476"/>
                    <a:pt x="477" y="359"/>
                    <a:pt x="466" y="228"/>
                  </a:cubicBezTo>
                  <a:cubicBezTo>
                    <a:pt x="455" y="96"/>
                    <a:pt x="345" y="0"/>
                    <a:pt x="221" y="11"/>
                  </a:cubicBezTo>
                  <a:cubicBezTo>
                    <a:pt x="93" y="22"/>
                    <a:pt x="1" y="139"/>
                    <a:pt x="11" y="270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5"/>
            <p:cNvSpPr/>
            <p:nvPr/>
          </p:nvSpPr>
          <p:spPr>
            <a:xfrm>
              <a:off x="3408250" y="4496100"/>
              <a:ext cx="150383" cy="82660"/>
            </a:xfrm>
            <a:custGeom>
              <a:rect b="b" l="l" r="r" t="t"/>
              <a:pathLst>
                <a:path extrusionOk="0" h="598" w="1088">
                  <a:moveTo>
                    <a:pt x="899" y="1"/>
                  </a:moveTo>
                  <a:lnTo>
                    <a:pt x="1" y="15"/>
                  </a:lnTo>
                  <a:lnTo>
                    <a:pt x="26" y="597"/>
                  </a:lnTo>
                  <a:lnTo>
                    <a:pt x="1088" y="100"/>
                  </a:lnTo>
                  <a:close/>
                </a:path>
              </a:pathLst>
            </a:custGeom>
            <a:solidFill>
              <a:srgbClr val="D76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5"/>
            <p:cNvSpPr/>
            <p:nvPr/>
          </p:nvSpPr>
          <p:spPr>
            <a:xfrm>
              <a:off x="2880653" y="4480895"/>
              <a:ext cx="237186" cy="201397"/>
            </a:xfrm>
            <a:custGeom>
              <a:rect b="b" l="l" r="r" t="t"/>
              <a:pathLst>
                <a:path extrusionOk="0" h="1457" w="1716">
                  <a:moveTo>
                    <a:pt x="1098" y="239"/>
                  </a:moveTo>
                  <a:cubicBezTo>
                    <a:pt x="1098" y="239"/>
                    <a:pt x="1641" y="1091"/>
                    <a:pt x="1673" y="1165"/>
                  </a:cubicBezTo>
                  <a:cubicBezTo>
                    <a:pt x="1701" y="1240"/>
                    <a:pt x="1716" y="1400"/>
                    <a:pt x="1694" y="1428"/>
                  </a:cubicBezTo>
                  <a:cubicBezTo>
                    <a:pt x="1669" y="1457"/>
                    <a:pt x="121" y="1396"/>
                    <a:pt x="61" y="1364"/>
                  </a:cubicBezTo>
                  <a:cubicBezTo>
                    <a:pt x="0" y="1332"/>
                    <a:pt x="277" y="1"/>
                    <a:pt x="277" y="1"/>
                  </a:cubicBezTo>
                  <a:close/>
                </a:path>
              </a:pathLst>
            </a:custGeom>
            <a:solidFill>
              <a:srgbClr val="EC84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5"/>
            <p:cNvSpPr/>
            <p:nvPr/>
          </p:nvSpPr>
          <p:spPr>
            <a:xfrm>
              <a:off x="2886459" y="4669439"/>
              <a:ext cx="228478" cy="30548"/>
            </a:xfrm>
            <a:custGeom>
              <a:rect b="b" l="l" r="r" t="t"/>
              <a:pathLst>
                <a:path extrusionOk="0" h="221" w="1653">
                  <a:moveTo>
                    <a:pt x="1652" y="64"/>
                  </a:moveTo>
                  <a:cubicBezTo>
                    <a:pt x="1652" y="64"/>
                    <a:pt x="1649" y="178"/>
                    <a:pt x="1634" y="189"/>
                  </a:cubicBezTo>
                  <a:cubicBezTo>
                    <a:pt x="1620" y="199"/>
                    <a:pt x="65" y="220"/>
                    <a:pt x="33" y="174"/>
                  </a:cubicBezTo>
                  <a:cubicBezTo>
                    <a:pt x="1" y="128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423B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5"/>
            <p:cNvSpPr/>
            <p:nvPr/>
          </p:nvSpPr>
          <p:spPr>
            <a:xfrm>
              <a:off x="2953773" y="4544757"/>
              <a:ext cx="63996" cy="20181"/>
            </a:xfrm>
            <a:custGeom>
              <a:rect b="b" l="l" r="r" t="t"/>
              <a:pathLst>
                <a:path extrusionOk="0" h="146" w="463">
                  <a:moveTo>
                    <a:pt x="71" y="146"/>
                  </a:moveTo>
                  <a:lnTo>
                    <a:pt x="387" y="146"/>
                  </a:lnTo>
                  <a:cubicBezTo>
                    <a:pt x="427" y="146"/>
                    <a:pt x="462" y="114"/>
                    <a:pt x="462" y="75"/>
                  </a:cubicBezTo>
                  <a:cubicBezTo>
                    <a:pt x="462" y="32"/>
                    <a:pt x="427" y="0"/>
                    <a:pt x="387" y="0"/>
                  </a:cubicBezTo>
                  <a:lnTo>
                    <a:pt x="71" y="0"/>
                  </a:lnTo>
                  <a:cubicBezTo>
                    <a:pt x="32" y="0"/>
                    <a:pt x="0" y="32"/>
                    <a:pt x="0" y="75"/>
                  </a:cubicBezTo>
                  <a:cubicBezTo>
                    <a:pt x="0" y="114"/>
                    <a:pt x="32" y="146"/>
                    <a:pt x="71" y="146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5"/>
            <p:cNvSpPr/>
            <p:nvPr/>
          </p:nvSpPr>
          <p:spPr>
            <a:xfrm>
              <a:off x="2961099" y="4590372"/>
              <a:ext cx="63996" cy="20319"/>
            </a:xfrm>
            <a:custGeom>
              <a:rect b="b" l="l" r="r" t="t"/>
              <a:pathLst>
                <a:path extrusionOk="0" h="147" w="463">
                  <a:moveTo>
                    <a:pt x="75" y="146"/>
                  </a:moveTo>
                  <a:lnTo>
                    <a:pt x="391" y="146"/>
                  </a:lnTo>
                  <a:cubicBezTo>
                    <a:pt x="430" y="146"/>
                    <a:pt x="462" y="111"/>
                    <a:pt x="462" y="72"/>
                  </a:cubicBezTo>
                  <a:cubicBezTo>
                    <a:pt x="462" y="33"/>
                    <a:pt x="430" y="1"/>
                    <a:pt x="391" y="1"/>
                  </a:cubicBezTo>
                  <a:lnTo>
                    <a:pt x="75" y="1"/>
                  </a:lnTo>
                  <a:cubicBezTo>
                    <a:pt x="33" y="1"/>
                    <a:pt x="1" y="33"/>
                    <a:pt x="1" y="72"/>
                  </a:cubicBezTo>
                  <a:cubicBezTo>
                    <a:pt x="1" y="111"/>
                    <a:pt x="33" y="146"/>
                    <a:pt x="75" y="146"/>
                  </a:cubicBezTo>
                  <a:close/>
                </a:path>
              </a:pathLst>
            </a:custGeom>
            <a:solidFill>
              <a:srgbClr val="F5B8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5"/>
            <p:cNvSpPr/>
            <p:nvPr/>
          </p:nvSpPr>
          <p:spPr>
            <a:xfrm>
              <a:off x="2912583" y="4468178"/>
              <a:ext cx="133106" cy="66902"/>
            </a:xfrm>
            <a:custGeom>
              <a:rect b="b" l="l" r="r" t="t"/>
              <a:pathLst>
                <a:path extrusionOk="0" h="484" w="963">
                  <a:moveTo>
                    <a:pt x="867" y="331"/>
                  </a:moveTo>
                  <a:lnTo>
                    <a:pt x="962" y="483"/>
                  </a:lnTo>
                  <a:lnTo>
                    <a:pt x="0" y="33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D76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5"/>
            <p:cNvSpPr/>
            <p:nvPr/>
          </p:nvSpPr>
          <p:spPr>
            <a:xfrm>
              <a:off x="3120193" y="3406306"/>
              <a:ext cx="457646" cy="1121301"/>
            </a:xfrm>
            <a:custGeom>
              <a:rect b="b" l="l" r="r" t="t"/>
              <a:pathLst>
                <a:path extrusionOk="0" h="8112" w="3311">
                  <a:moveTo>
                    <a:pt x="2270" y="15"/>
                  </a:moveTo>
                  <a:cubicBezTo>
                    <a:pt x="2270" y="15"/>
                    <a:pt x="2763" y="786"/>
                    <a:pt x="2955" y="1435"/>
                  </a:cubicBezTo>
                  <a:cubicBezTo>
                    <a:pt x="3147" y="2085"/>
                    <a:pt x="3310" y="7917"/>
                    <a:pt x="3239" y="7931"/>
                  </a:cubicBezTo>
                  <a:cubicBezTo>
                    <a:pt x="3168" y="7945"/>
                    <a:pt x="2074" y="8112"/>
                    <a:pt x="2074" y="8112"/>
                  </a:cubicBezTo>
                  <a:cubicBezTo>
                    <a:pt x="2074" y="8112"/>
                    <a:pt x="1105" y="3577"/>
                    <a:pt x="828" y="2813"/>
                  </a:cubicBezTo>
                  <a:cubicBezTo>
                    <a:pt x="551" y="204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5"/>
            <p:cNvSpPr/>
            <p:nvPr/>
          </p:nvSpPr>
          <p:spPr>
            <a:xfrm>
              <a:off x="2888947" y="3406306"/>
              <a:ext cx="471330" cy="1122822"/>
            </a:xfrm>
            <a:custGeom>
              <a:rect b="b" l="l" r="r" t="t"/>
              <a:pathLst>
                <a:path extrusionOk="0" h="8123" w="3410">
                  <a:moveTo>
                    <a:pt x="3410" y="1688"/>
                  </a:moveTo>
                  <a:cubicBezTo>
                    <a:pt x="3410" y="1688"/>
                    <a:pt x="1279" y="8101"/>
                    <a:pt x="1236" y="8112"/>
                  </a:cubicBezTo>
                  <a:cubicBezTo>
                    <a:pt x="1194" y="8123"/>
                    <a:pt x="43" y="7753"/>
                    <a:pt x="22" y="7672"/>
                  </a:cubicBezTo>
                  <a:cubicBezTo>
                    <a:pt x="1" y="7590"/>
                    <a:pt x="984" y="1364"/>
                    <a:pt x="1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5"/>
            <p:cNvSpPr/>
            <p:nvPr/>
          </p:nvSpPr>
          <p:spPr>
            <a:xfrm>
              <a:off x="3353375" y="3735290"/>
              <a:ext cx="88461" cy="757072"/>
            </a:xfrm>
            <a:custGeom>
              <a:rect b="b" l="l" r="r" t="t"/>
              <a:pathLst>
                <a:path extrusionOk="0" h="5477" w="640">
                  <a:moveTo>
                    <a:pt x="625" y="5476"/>
                  </a:moveTo>
                  <a:cubicBezTo>
                    <a:pt x="618" y="5476"/>
                    <a:pt x="611" y="5473"/>
                    <a:pt x="611" y="5466"/>
                  </a:cubicBezTo>
                  <a:cubicBezTo>
                    <a:pt x="607" y="5451"/>
                    <a:pt x="565" y="5110"/>
                    <a:pt x="441" y="3921"/>
                  </a:cubicBezTo>
                  <a:cubicBezTo>
                    <a:pt x="284" y="2436"/>
                    <a:pt x="4" y="43"/>
                    <a:pt x="4" y="18"/>
                  </a:cubicBezTo>
                  <a:cubicBezTo>
                    <a:pt x="0" y="11"/>
                    <a:pt x="7" y="4"/>
                    <a:pt x="14" y="4"/>
                  </a:cubicBezTo>
                  <a:cubicBezTo>
                    <a:pt x="21" y="0"/>
                    <a:pt x="32" y="7"/>
                    <a:pt x="32" y="14"/>
                  </a:cubicBezTo>
                  <a:cubicBezTo>
                    <a:pt x="36" y="39"/>
                    <a:pt x="313" y="2433"/>
                    <a:pt x="469" y="3917"/>
                  </a:cubicBezTo>
                  <a:cubicBezTo>
                    <a:pt x="625" y="5373"/>
                    <a:pt x="639" y="5459"/>
                    <a:pt x="639" y="5459"/>
                  </a:cubicBezTo>
                  <a:cubicBezTo>
                    <a:pt x="639" y="5469"/>
                    <a:pt x="636" y="5476"/>
                    <a:pt x="629" y="5476"/>
                  </a:cubicBezTo>
                  <a:cubicBezTo>
                    <a:pt x="629" y="5476"/>
                    <a:pt x="625" y="5476"/>
                    <a:pt x="625" y="5476"/>
                  </a:cubicBezTo>
                  <a:close/>
                </a:path>
              </a:pathLst>
            </a:custGeom>
            <a:solidFill>
              <a:srgbClr val="1D1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5"/>
            <p:cNvSpPr/>
            <p:nvPr/>
          </p:nvSpPr>
          <p:spPr>
            <a:xfrm>
              <a:off x="3414193" y="4476472"/>
              <a:ext cx="140984" cy="18384"/>
            </a:xfrm>
            <a:custGeom>
              <a:rect b="b" l="l" r="r" t="t"/>
              <a:pathLst>
                <a:path extrusionOk="0" h="133" w="1020">
                  <a:moveTo>
                    <a:pt x="15" y="132"/>
                  </a:moveTo>
                  <a:cubicBezTo>
                    <a:pt x="8" y="132"/>
                    <a:pt x="1" y="128"/>
                    <a:pt x="1" y="118"/>
                  </a:cubicBezTo>
                  <a:cubicBezTo>
                    <a:pt x="1" y="111"/>
                    <a:pt x="8" y="104"/>
                    <a:pt x="15" y="104"/>
                  </a:cubicBezTo>
                  <a:cubicBezTo>
                    <a:pt x="587" y="89"/>
                    <a:pt x="995" y="4"/>
                    <a:pt x="998" y="4"/>
                  </a:cubicBezTo>
                  <a:cubicBezTo>
                    <a:pt x="1009" y="1"/>
                    <a:pt x="1016" y="8"/>
                    <a:pt x="1016" y="15"/>
                  </a:cubicBezTo>
                  <a:cubicBezTo>
                    <a:pt x="1020" y="25"/>
                    <a:pt x="1013" y="33"/>
                    <a:pt x="1006" y="33"/>
                  </a:cubicBezTo>
                  <a:cubicBezTo>
                    <a:pt x="1002" y="33"/>
                    <a:pt x="590" y="118"/>
                    <a:pt x="15" y="132"/>
                  </a:cubicBezTo>
                  <a:close/>
                </a:path>
              </a:pathLst>
            </a:custGeom>
            <a:solidFill>
              <a:srgbClr val="1D1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5"/>
            <p:cNvSpPr/>
            <p:nvPr/>
          </p:nvSpPr>
          <p:spPr>
            <a:xfrm>
              <a:off x="3327251" y="3526150"/>
              <a:ext cx="44369" cy="172923"/>
            </a:xfrm>
            <a:custGeom>
              <a:rect b="b" l="l" r="r" t="t"/>
              <a:pathLst>
                <a:path extrusionOk="0" h="1251" w="321">
                  <a:moveTo>
                    <a:pt x="19" y="1250"/>
                  </a:moveTo>
                  <a:cubicBezTo>
                    <a:pt x="12" y="1250"/>
                    <a:pt x="8" y="1247"/>
                    <a:pt x="5" y="1240"/>
                  </a:cubicBezTo>
                  <a:cubicBezTo>
                    <a:pt x="1" y="1233"/>
                    <a:pt x="5" y="1225"/>
                    <a:pt x="12" y="1222"/>
                  </a:cubicBezTo>
                  <a:cubicBezTo>
                    <a:pt x="12" y="1222"/>
                    <a:pt x="161" y="1144"/>
                    <a:pt x="228" y="1051"/>
                  </a:cubicBezTo>
                  <a:cubicBezTo>
                    <a:pt x="274" y="984"/>
                    <a:pt x="253" y="394"/>
                    <a:pt x="225" y="18"/>
                  </a:cubicBezTo>
                  <a:cubicBezTo>
                    <a:pt x="225" y="7"/>
                    <a:pt x="228" y="0"/>
                    <a:pt x="239" y="0"/>
                  </a:cubicBezTo>
                  <a:cubicBezTo>
                    <a:pt x="246" y="0"/>
                    <a:pt x="253" y="7"/>
                    <a:pt x="253" y="14"/>
                  </a:cubicBezTo>
                  <a:cubicBezTo>
                    <a:pt x="260" y="114"/>
                    <a:pt x="321" y="970"/>
                    <a:pt x="250" y="1069"/>
                  </a:cubicBezTo>
                  <a:cubicBezTo>
                    <a:pt x="179" y="1169"/>
                    <a:pt x="29" y="1243"/>
                    <a:pt x="26" y="1247"/>
                  </a:cubicBezTo>
                  <a:cubicBezTo>
                    <a:pt x="22" y="1250"/>
                    <a:pt x="19" y="1250"/>
                    <a:pt x="19" y="1250"/>
                  </a:cubicBezTo>
                  <a:close/>
                </a:path>
              </a:pathLst>
            </a:custGeom>
            <a:solidFill>
              <a:srgbClr val="1D1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5"/>
            <p:cNvSpPr/>
            <p:nvPr/>
          </p:nvSpPr>
          <p:spPr>
            <a:xfrm>
              <a:off x="2922396" y="3475006"/>
              <a:ext cx="206224" cy="968698"/>
            </a:xfrm>
            <a:custGeom>
              <a:rect b="b" l="l" r="r" t="t"/>
              <a:pathLst>
                <a:path extrusionOk="0" h="7008" w="1492">
                  <a:moveTo>
                    <a:pt x="14" y="7008"/>
                  </a:moveTo>
                  <a:cubicBezTo>
                    <a:pt x="14" y="7008"/>
                    <a:pt x="14" y="7008"/>
                    <a:pt x="14" y="7008"/>
                  </a:cubicBezTo>
                  <a:cubicBezTo>
                    <a:pt x="4" y="7004"/>
                    <a:pt x="0" y="6997"/>
                    <a:pt x="0" y="6990"/>
                  </a:cubicBezTo>
                  <a:cubicBezTo>
                    <a:pt x="757" y="2071"/>
                    <a:pt x="1453" y="33"/>
                    <a:pt x="1460" y="12"/>
                  </a:cubicBezTo>
                  <a:cubicBezTo>
                    <a:pt x="1463" y="4"/>
                    <a:pt x="1470" y="1"/>
                    <a:pt x="1477" y="4"/>
                  </a:cubicBezTo>
                  <a:cubicBezTo>
                    <a:pt x="1485" y="4"/>
                    <a:pt x="1492" y="15"/>
                    <a:pt x="1488" y="22"/>
                  </a:cubicBezTo>
                  <a:cubicBezTo>
                    <a:pt x="1481" y="40"/>
                    <a:pt x="785" y="2078"/>
                    <a:pt x="29" y="6993"/>
                  </a:cubicBezTo>
                  <a:cubicBezTo>
                    <a:pt x="29" y="7001"/>
                    <a:pt x="21" y="7008"/>
                    <a:pt x="14" y="7008"/>
                  </a:cubicBezTo>
                  <a:close/>
                </a:path>
              </a:pathLst>
            </a:custGeom>
            <a:solidFill>
              <a:srgbClr val="1D1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5"/>
            <p:cNvSpPr/>
            <p:nvPr/>
          </p:nvSpPr>
          <p:spPr>
            <a:xfrm>
              <a:off x="2904151" y="4435280"/>
              <a:ext cx="151351" cy="62479"/>
            </a:xfrm>
            <a:custGeom>
              <a:rect b="b" l="l" r="r" t="t"/>
              <a:pathLst>
                <a:path extrusionOk="0" h="452" w="1095">
                  <a:moveTo>
                    <a:pt x="1077" y="451"/>
                  </a:moveTo>
                  <a:cubicBezTo>
                    <a:pt x="1077" y="451"/>
                    <a:pt x="1073" y="451"/>
                    <a:pt x="1073" y="451"/>
                  </a:cubicBezTo>
                  <a:cubicBezTo>
                    <a:pt x="1038" y="441"/>
                    <a:pt x="232" y="185"/>
                    <a:pt x="8" y="29"/>
                  </a:cubicBezTo>
                  <a:cubicBezTo>
                    <a:pt x="4" y="22"/>
                    <a:pt x="1" y="15"/>
                    <a:pt x="4" y="7"/>
                  </a:cubicBezTo>
                  <a:cubicBezTo>
                    <a:pt x="11" y="0"/>
                    <a:pt x="18" y="0"/>
                    <a:pt x="26" y="4"/>
                  </a:cubicBezTo>
                  <a:cubicBezTo>
                    <a:pt x="246" y="157"/>
                    <a:pt x="1073" y="419"/>
                    <a:pt x="1080" y="423"/>
                  </a:cubicBezTo>
                  <a:cubicBezTo>
                    <a:pt x="1087" y="426"/>
                    <a:pt x="1095" y="434"/>
                    <a:pt x="1091" y="441"/>
                  </a:cubicBezTo>
                  <a:cubicBezTo>
                    <a:pt x="1087" y="448"/>
                    <a:pt x="1084" y="451"/>
                    <a:pt x="1077" y="451"/>
                  </a:cubicBezTo>
                  <a:close/>
                </a:path>
              </a:pathLst>
            </a:custGeom>
            <a:solidFill>
              <a:srgbClr val="1D1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5"/>
            <p:cNvSpPr/>
            <p:nvPr/>
          </p:nvSpPr>
          <p:spPr>
            <a:xfrm>
              <a:off x="2727917" y="3617934"/>
              <a:ext cx="160197" cy="224481"/>
            </a:xfrm>
            <a:custGeom>
              <a:rect b="b" l="l" r="r" t="t"/>
              <a:pathLst>
                <a:path extrusionOk="0" h="1624" w="1159">
                  <a:moveTo>
                    <a:pt x="885" y="988"/>
                  </a:moveTo>
                  <a:cubicBezTo>
                    <a:pt x="850" y="824"/>
                    <a:pt x="821" y="750"/>
                    <a:pt x="793" y="799"/>
                  </a:cubicBezTo>
                  <a:cubicBezTo>
                    <a:pt x="768" y="849"/>
                    <a:pt x="565" y="1503"/>
                    <a:pt x="530" y="1517"/>
                  </a:cubicBezTo>
                  <a:cubicBezTo>
                    <a:pt x="494" y="1535"/>
                    <a:pt x="430" y="1570"/>
                    <a:pt x="462" y="1325"/>
                  </a:cubicBezTo>
                  <a:cubicBezTo>
                    <a:pt x="494" y="1080"/>
                    <a:pt x="502" y="1023"/>
                    <a:pt x="502" y="1023"/>
                  </a:cubicBezTo>
                  <a:cubicBezTo>
                    <a:pt x="502" y="1023"/>
                    <a:pt x="356" y="1545"/>
                    <a:pt x="306" y="1584"/>
                  </a:cubicBezTo>
                  <a:cubicBezTo>
                    <a:pt x="256" y="1623"/>
                    <a:pt x="207" y="1545"/>
                    <a:pt x="264" y="1321"/>
                  </a:cubicBezTo>
                  <a:cubicBezTo>
                    <a:pt x="324" y="1098"/>
                    <a:pt x="359" y="995"/>
                    <a:pt x="338" y="1002"/>
                  </a:cubicBezTo>
                  <a:cubicBezTo>
                    <a:pt x="320" y="1005"/>
                    <a:pt x="210" y="1428"/>
                    <a:pt x="164" y="1464"/>
                  </a:cubicBezTo>
                  <a:cubicBezTo>
                    <a:pt x="118" y="1503"/>
                    <a:pt x="68" y="1449"/>
                    <a:pt x="104" y="1318"/>
                  </a:cubicBezTo>
                  <a:cubicBezTo>
                    <a:pt x="139" y="1183"/>
                    <a:pt x="185" y="934"/>
                    <a:pt x="171" y="938"/>
                  </a:cubicBezTo>
                  <a:cubicBezTo>
                    <a:pt x="157" y="945"/>
                    <a:pt x="107" y="1194"/>
                    <a:pt x="79" y="1218"/>
                  </a:cubicBezTo>
                  <a:cubicBezTo>
                    <a:pt x="51" y="1243"/>
                    <a:pt x="1" y="1247"/>
                    <a:pt x="1" y="1137"/>
                  </a:cubicBezTo>
                  <a:cubicBezTo>
                    <a:pt x="1" y="1027"/>
                    <a:pt x="150" y="526"/>
                    <a:pt x="235" y="359"/>
                  </a:cubicBezTo>
                  <a:cubicBezTo>
                    <a:pt x="335" y="167"/>
                    <a:pt x="402" y="107"/>
                    <a:pt x="477" y="54"/>
                  </a:cubicBezTo>
                  <a:cubicBezTo>
                    <a:pt x="555" y="0"/>
                    <a:pt x="867" y="15"/>
                    <a:pt x="945" y="284"/>
                  </a:cubicBezTo>
                  <a:cubicBezTo>
                    <a:pt x="945" y="284"/>
                    <a:pt x="1027" y="483"/>
                    <a:pt x="1045" y="693"/>
                  </a:cubicBezTo>
                  <a:cubicBezTo>
                    <a:pt x="1063" y="899"/>
                    <a:pt x="1009" y="931"/>
                    <a:pt x="1084" y="1080"/>
                  </a:cubicBezTo>
                  <a:cubicBezTo>
                    <a:pt x="1159" y="1229"/>
                    <a:pt x="921" y="1151"/>
                    <a:pt x="885" y="988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5"/>
            <p:cNvSpPr/>
            <p:nvPr/>
          </p:nvSpPr>
          <p:spPr>
            <a:xfrm>
              <a:off x="2912583" y="3171179"/>
              <a:ext cx="180239" cy="119981"/>
            </a:xfrm>
            <a:custGeom>
              <a:rect b="b" l="l" r="r" t="t"/>
              <a:pathLst>
                <a:path extrusionOk="0" h="868" w="1304">
                  <a:moveTo>
                    <a:pt x="1303" y="647"/>
                  </a:moveTo>
                  <a:lnTo>
                    <a:pt x="245" y="1"/>
                  </a:lnTo>
                  <a:cubicBezTo>
                    <a:pt x="245" y="1"/>
                    <a:pt x="142" y="178"/>
                    <a:pt x="0" y="448"/>
                  </a:cubicBezTo>
                  <a:lnTo>
                    <a:pt x="1062" y="867"/>
                  </a:lnTo>
                  <a:cubicBezTo>
                    <a:pt x="1140" y="789"/>
                    <a:pt x="1222" y="714"/>
                    <a:pt x="1303" y="647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5"/>
            <p:cNvSpPr/>
            <p:nvPr/>
          </p:nvSpPr>
          <p:spPr>
            <a:xfrm>
              <a:off x="2776571" y="3262963"/>
              <a:ext cx="224884" cy="403210"/>
            </a:xfrm>
            <a:custGeom>
              <a:rect b="b" l="l" r="r" t="t"/>
              <a:pathLst>
                <a:path extrusionOk="0" h="2917" w="1627">
                  <a:moveTo>
                    <a:pt x="870" y="1"/>
                  </a:moveTo>
                  <a:cubicBezTo>
                    <a:pt x="675" y="374"/>
                    <a:pt x="448" y="850"/>
                    <a:pt x="295" y="1272"/>
                  </a:cubicBezTo>
                  <a:cubicBezTo>
                    <a:pt x="68" y="1911"/>
                    <a:pt x="0" y="2753"/>
                    <a:pt x="0" y="2753"/>
                  </a:cubicBezTo>
                  <a:lnTo>
                    <a:pt x="611" y="2916"/>
                  </a:lnTo>
                  <a:cubicBezTo>
                    <a:pt x="611" y="2916"/>
                    <a:pt x="966" y="1677"/>
                    <a:pt x="1627" y="722"/>
                  </a:cubicBezTo>
                  <a:cubicBezTo>
                    <a:pt x="1346" y="569"/>
                    <a:pt x="998" y="161"/>
                    <a:pt x="870" y="1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5"/>
            <p:cNvSpPr/>
            <p:nvPr/>
          </p:nvSpPr>
          <p:spPr>
            <a:xfrm>
              <a:off x="2896825" y="3233106"/>
              <a:ext cx="162547" cy="129657"/>
            </a:xfrm>
            <a:custGeom>
              <a:rect b="b" l="l" r="r" t="t"/>
              <a:pathLst>
                <a:path extrusionOk="0" h="938" w="1176">
                  <a:moveTo>
                    <a:pt x="0" y="217"/>
                  </a:moveTo>
                  <a:cubicBezTo>
                    <a:pt x="128" y="377"/>
                    <a:pt x="476" y="785"/>
                    <a:pt x="757" y="938"/>
                  </a:cubicBezTo>
                  <a:cubicBezTo>
                    <a:pt x="885" y="749"/>
                    <a:pt x="1023" y="575"/>
                    <a:pt x="1176" y="419"/>
                  </a:cubicBezTo>
                  <a:lnTo>
                    <a:pt x="114" y="0"/>
                  </a:lnTo>
                  <a:cubicBezTo>
                    <a:pt x="79" y="68"/>
                    <a:pt x="40" y="139"/>
                    <a:pt x="0" y="217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5"/>
            <p:cNvSpPr/>
            <p:nvPr/>
          </p:nvSpPr>
          <p:spPr>
            <a:xfrm>
              <a:off x="3555042" y="2432900"/>
              <a:ext cx="119975" cy="167532"/>
            </a:xfrm>
            <a:custGeom>
              <a:rect b="b" l="l" r="r" t="t"/>
              <a:pathLst>
                <a:path extrusionOk="0" h="1212" w="868">
                  <a:moveTo>
                    <a:pt x="732" y="1208"/>
                  </a:moveTo>
                  <a:cubicBezTo>
                    <a:pt x="732" y="1208"/>
                    <a:pt x="537" y="1211"/>
                    <a:pt x="399" y="1112"/>
                  </a:cubicBezTo>
                  <a:cubicBezTo>
                    <a:pt x="157" y="942"/>
                    <a:pt x="232" y="782"/>
                    <a:pt x="178" y="562"/>
                  </a:cubicBezTo>
                  <a:cubicBezTo>
                    <a:pt x="111" y="270"/>
                    <a:pt x="1" y="54"/>
                    <a:pt x="129" y="29"/>
                  </a:cubicBezTo>
                  <a:cubicBezTo>
                    <a:pt x="278" y="0"/>
                    <a:pt x="374" y="441"/>
                    <a:pt x="502" y="608"/>
                  </a:cubicBezTo>
                  <a:cubicBezTo>
                    <a:pt x="626" y="771"/>
                    <a:pt x="867" y="1066"/>
                    <a:pt x="732" y="1208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5"/>
            <p:cNvSpPr/>
            <p:nvPr/>
          </p:nvSpPr>
          <p:spPr>
            <a:xfrm>
              <a:off x="3582549" y="2429030"/>
              <a:ext cx="123430" cy="162556"/>
            </a:xfrm>
            <a:custGeom>
              <a:rect b="b" l="l" r="r" t="t"/>
              <a:pathLst>
                <a:path extrusionOk="0" h="1176" w="893">
                  <a:moveTo>
                    <a:pt x="413" y="1129"/>
                  </a:moveTo>
                  <a:cubicBezTo>
                    <a:pt x="413" y="1129"/>
                    <a:pt x="619" y="1176"/>
                    <a:pt x="722" y="1069"/>
                  </a:cubicBezTo>
                  <a:cubicBezTo>
                    <a:pt x="892" y="902"/>
                    <a:pt x="810" y="550"/>
                    <a:pt x="839" y="444"/>
                  </a:cubicBezTo>
                  <a:cubicBezTo>
                    <a:pt x="864" y="341"/>
                    <a:pt x="825" y="0"/>
                    <a:pt x="825" y="0"/>
                  </a:cubicBezTo>
                  <a:lnTo>
                    <a:pt x="1" y="224"/>
                  </a:ln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5"/>
            <p:cNvSpPr/>
            <p:nvPr/>
          </p:nvSpPr>
          <p:spPr>
            <a:xfrm>
              <a:off x="3609502" y="2502568"/>
              <a:ext cx="34555" cy="25710"/>
            </a:xfrm>
            <a:custGeom>
              <a:rect b="b" l="l" r="r" t="t"/>
              <a:pathLst>
                <a:path extrusionOk="0" h="186" w="250">
                  <a:moveTo>
                    <a:pt x="250" y="185"/>
                  </a:moveTo>
                  <a:cubicBezTo>
                    <a:pt x="250" y="185"/>
                    <a:pt x="143" y="68"/>
                    <a:pt x="1" y="65"/>
                  </a:cubicBezTo>
                  <a:cubicBezTo>
                    <a:pt x="1" y="65"/>
                    <a:pt x="203" y="1"/>
                    <a:pt x="250" y="185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5"/>
            <p:cNvSpPr/>
            <p:nvPr/>
          </p:nvSpPr>
          <p:spPr>
            <a:xfrm>
              <a:off x="3582134" y="2425021"/>
              <a:ext cx="119837" cy="72293"/>
            </a:xfrm>
            <a:custGeom>
              <a:rect b="b" l="l" r="r" t="t"/>
              <a:pathLst>
                <a:path extrusionOk="0" h="523" w="867">
                  <a:moveTo>
                    <a:pt x="4" y="253"/>
                  </a:moveTo>
                  <a:cubicBezTo>
                    <a:pt x="0" y="256"/>
                    <a:pt x="57" y="391"/>
                    <a:pt x="96" y="430"/>
                  </a:cubicBezTo>
                  <a:cubicBezTo>
                    <a:pt x="131" y="473"/>
                    <a:pt x="178" y="523"/>
                    <a:pt x="195" y="516"/>
                  </a:cubicBezTo>
                  <a:cubicBezTo>
                    <a:pt x="217" y="508"/>
                    <a:pt x="327" y="480"/>
                    <a:pt x="387" y="476"/>
                  </a:cubicBezTo>
                  <a:cubicBezTo>
                    <a:pt x="451" y="473"/>
                    <a:pt x="529" y="462"/>
                    <a:pt x="575" y="462"/>
                  </a:cubicBezTo>
                  <a:cubicBezTo>
                    <a:pt x="618" y="462"/>
                    <a:pt x="746" y="491"/>
                    <a:pt x="760" y="487"/>
                  </a:cubicBezTo>
                  <a:cubicBezTo>
                    <a:pt x="774" y="480"/>
                    <a:pt x="810" y="473"/>
                    <a:pt x="838" y="423"/>
                  </a:cubicBezTo>
                  <a:cubicBezTo>
                    <a:pt x="867" y="374"/>
                    <a:pt x="838" y="1"/>
                    <a:pt x="838" y="1"/>
                  </a:cubicBezTo>
                  <a:cubicBezTo>
                    <a:pt x="838" y="1"/>
                    <a:pt x="771" y="221"/>
                    <a:pt x="742" y="274"/>
                  </a:cubicBezTo>
                  <a:cubicBezTo>
                    <a:pt x="710" y="324"/>
                    <a:pt x="263" y="423"/>
                    <a:pt x="213" y="416"/>
                  </a:cubicBezTo>
                  <a:cubicBezTo>
                    <a:pt x="163" y="409"/>
                    <a:pt x="4" y="253"/>
                    <a:pt x="4" y="253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5"/>
            <p:cNvSpPr/>
            <p:nvPr/>
          </p:nvSpPr>
          <p:spPr>
            <a:xfrm>
              <a:off x="3579646" y="2409816"/>
              <a:ext cx="119422" cy="85978"/>
            </a:xfrm>
            <a:custGeom>
              <a:rect b="b" l="l" r="r" t="t"/>
              <a:pathLst>
                <a:path extrusionOk="0" h="622" w="864">
                  <a:moveTo>
                    <a:pt x="196" y="608"/>
                  </a:moveTo>
                  <a:cubicBezTo>
                    <a:pt x="196" y="608"/>
                    <a:pt x="36" y="423"/>
                    <a:pt x="18" y="352"/>
                  </a:cubicBezTo>
                  <a:cubicBezTo>
                    <a:pt x="0" y="285"/>
                    <a:pt x="32" y="100"/>
                    <a:pt x="54" y="50"/>
                  </a:cubicBezTo>
                  <a:cubicBezTo>
                    <a:pt x="75" y="4"/>
                    <a:pt x="213" y="18"/>
                    <a:pt x="242" y="68"/>
                  </a:cubicBezTo>
                  <a:cubicBezTo>
                    <a:pt x="242" y="68"/>
                    <a:pt x="306" y="8"/>
                    <a:pt x="377" y="4"/>
                  </a:cubicBezTo>
                  <a:cubicBezTo>
                    <a:pt x="448" y="1"/>
                    <a:pt x="473" y="47"/>
                    <a:pt x="473" y="47"/>
                  </a:cubicBezTo>
                  <a:cubicBezTo>
                    <a:pt x="473" y="47"/>
                    <a:pt x="512" y="4"/>
                    <a:pt x="579" y="22"/>
                  </a:cubicBezTo>
                  <a:lnTo>
                    <a:pt x="650" y="43"/>
                  </a:lnTo>
                  <a:cubicBezTo>
                    <a:pt x="650" y="43"/>
                    <a:pt x="700" y="22"/>
                    <a:pt x="764" y="32"/>
                  </a:cubicBezTo>
                  <a:cubicBezTo>
                    <a:pt x="785" y="36"/>
                    <a:pt x="806" y="40"/>
                    <a:pt x="821" y="47"/>
                  </a:cubicBezTo>
                  <a:cubicBezTo>
                    <a:pt x="849" y="61"/>
                    <a:pt x="863" y="93"/>
                    <a:pt x="853" y="125"/>
                  </a:cubicBezTo>
                  <a:cubicBezTo>
                    <a:pt x="842" y="157"/>
                    <a:pt x="831" y="203"/>
                    <a:pt x="828" y="274"/>
                  </a:cubicBezTo>
                  <a:cubicBezTo>
                    <a:pt x="821" y="377"/>
                    <a:pt x="846" y="476"/>
                    <a:pt x="824" y="526"/>
                  </a:cubicBezTo>
                  <a:cubicBezTo>
                    <a:pt x="803" y="576"/>
                    <a:pt x="696" y="579"/>
                    <a:pt x="657" y="533"/>
                  </a:cubicBezTo>
                  <a:cubicBezTo>
                    <a:pt x="657" y="533"/>
                    <a:pt x="597" y="572"/>
                    <a:pt x="544" y="558"/>
                  </a:cubicBezTo>
                  <a:cubicBezTo>
                    <a:pt x="490" y="547"/>
                    <a:pt x="480" y="515"/>
                    <a:pt x="480" y="515"/>
                  </a:cubicBezTo>
                  <a:cubicBezTo>
                    <a:pt x="480" y="515"/>
                    <a:pt x="437" y="569"/>
                    <a:pt x="395" y="572"/>
                  </a:cubicBezTo>
                  <a:cubicBezTo>
                    <a:pt x="352" y="579"/>
                    <a:pt x="331" y="540"/>
                    <a:pt x="331" y="540"/>
                  </a:cubicBezTo>
                  <a:cubicBezTo>
                    <a:pt x="331" y="540"/>
                    <a:pt x="256" y="622"/>
                    <a:pt x="196" y="608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5"/>
            <p:cNvSpPr/>
            <p:nvPr/>
          </p:nvSpPr>
          <p:spPr>
            <a:xfrm>
              <a:off x="3604112" y="2419077"/>
              <a:ext cx="21286" cy="65520"/>
            </a:xfrm>
            <a:custGeom>
              <a:rect b="b" l="l" r="r" t="t"/>
              <a:pathLst>
                <a:path extrusionOk="0" h="474" w="154">
                  <a:moveTo>
                    <a:pt x="154" y="473"/>
                  </a:moveTo>
                  <a:cubicBezTo>
                    <a:pt x="154" y="473"/>
                    <a:pt x="26" y="264"/>
                    <a:pt x="26" y="235"/>
                  </a:cubicBezTo>
                  <a:cubicBezTo>
                    <a:pt x="26" y="203"/>
                    <a:pt x="65" y="1"/>
                    <a:pt x="65" y="1"/>
                  </a:cubicBezTo>
                  <a:cubicBezTo>
                    <a:pt x="65" y="1"/>
                    <a:pt x="1" y="218"/>
                    <a:pt x="4" y="242"/>
                  </a:cubicBezTo>
                  <a:cubicBezTo>
                    <a:pt x="4" y="271"/>
                    <a:pt x="154" y="473"/>
                    <a:pt x="154" y="473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5"/>
            <p:cNvSpPr/>
            <p:nvPr/>
          </p:nvSpPr>
          <p:spPr>
            <a:xfrm>
              <a:off x="3633138" y="2416175"/>
              <a:ext cx="12854" cy="64967"/>
            </a:xfrm>
            <a:custGeom>
              <a:rect b="b" l="l" r="r" t="t"/>
              <a:pathLst>
                <a:path extrusionOk="0" h="470" w="93">
                  <a:moveTo>
                    <a:pt x="93" y="469"/>
                  </a:moveTo>
                  <a:cubicBezTo>
                    <a:pt x="93" y="469"/>
                    <a:pt x="0" y="256"/>
                    <a:pt x="8" y="207"/>
                  </a:cubicBezTo>
                  <a:cubicBezTo>
                    <a:pt x="18" y="157"/>
                    <a:pt x="86" y="1"/>
                    <a:pt x="86" y="1"/>
                  </a:cubicBezTo>
                  <a:cubicBezTo>
                    <a:pt x="86" y="1"/>
                    <a:pt x="32" y="185"/>
                    <a:pt x="29" y="217"/>
                  </a:cubicBezTo>
                  <a:cubicBezTo>
                    <a:pt x="25" y="253"/>
                    <a:pt x="93" y="469"/>
                    <a:pt x="93" y="469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5"/>
            <p:cNvSpPr/>
            <p:nvPr/>
          </p:nvSpPr>
          <p:spPr>
            <a:xfrm>
              <a:off x="3662027" y="2415760"/>
              <a:ext cx="8570" cy="67870"/>
            </a:xfrm>
            <a:custGeom>
              <a:rect b="b" l="l" r="r" t="t"/>
              <a:pathLst>
                <a:path extrusionOk="0" h="491" w="62">
                  <a:moveTo>
                    <a:pt x="61" y="490"/>
                  </a:moveTo>
                  <a:cubicBezTo>
                    <a:pt x="61" y="490"/>
                    <a:pt x="1" y="266"/>
                    <a:pt x="1" y="224"/>
                  </a:cubicBezTo>
                  <a:cubicBezTo>
                    <a:pt x="5" y="185"/>
                    <a:pt x="54" y="0"/>
                    <a:pt x="54" y="0"/>
                  </a:cubicBezTo>
                  <a:cubicBezTo>
                    <a:pt x="54" y="0"/>
                    <a:pt x="29" y="188"/>
                    <a:pt x="22" y="231"/>
                  </a:cubicBezTo>
                  <a:cubicBezTo>
                    <a:pt x="19" y="270"/>
                    <a:pt x="61" y="490"/>
                    <a:pt x="61" y="490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5"/>
            <p:cNvSpPr/>
            <p:nvPr/>
          </p:nvSpPr>
          <p:spPr>
            <a:xfrm>
              <a:off x="3412258" y="2577211"/>
              <a:ext cx="329516" cy="601428"/>
            </a:xfrm>
            <a:custGeom>
              <a:rect b="b" l="l" r="r" t="t"/>
              <a:pathLst>
                <a:path extrusionOk="0" h="4351" w="2384">
                  <a:moveTo>
                    <a:pt x="0" y="2728"/>
                  </a:moveTo>
                  <a:cubicBezTo>
                    <a:pt x="0" y="2728"/>
                    <a:pt x="892" y="2472"/>
                    <a:pt x="1172" y="1719"/>
                  </a:cubicBezTo>
                  <a:cubicBezTo>
                    <a:pt x="1449" y="966"/>
                    <a:pt x="1382" y="558"/>
                    <a:pt x="1385" y="15"/>
                  </a:cubicBezTo>
                  <a:lnTo>
                    <a:pt x="1961" y="1"/>
                  </a:lnTo>
                  <a:cubicBezTo>
                    <a:pt x="2099" y="196"/>
                    <a:pt x="2383" y="1861"/>
                    <a:pt x="1964" y="2547"/>
                  </a:cubicBezTo>
                  <a:cubicBezTo>
                    <a:pt x="1350" y="3559"/>
                    <a:pt x="476" y="4351"/>
                    <a:pt x="476" y="4351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5"/>
            <p:cNvSpPr/>
            <p:nvPr/>
          </p:nvSpPr>
          <p:spPr>
            <a:xfrm>
              <a:off x="3412258" y="2891819"/>
              <a:ext cx="221014" cy="286822"/>
            </a:xfrm>
            <a:custGeom>
              <a:rect b="b" l="l" r="r" t="t"/>
              <a:pathLst>
                <a:path extrusionOk="0" h="2075" w="1599">
                  <a:moveTo>
                    <a:pt x="0" y="452"/>
                  </a:moveTo>
                  <a:lnTo>
                    <a:pt x="476" y="2075"/>
                  </a:lnTo>
                  <a:cubicBezTo>
                    <a:pt x="476" y="2075"/>
                    <a:pt x="1052" y="1553"/>
                    <a:pt x="1598" y="814"/>
                  </a:cubicBezTo>
                  <a:lnTo>
                    <a:pt x="785" y="1"/>
                  </a:lnTo>
                  <a:cubicBezTo>
                    <a:pt x="430" y="328"/>
                    <a:pt x="0" y="452"/>
                    <a:pt x="0" y="452"/>
                  </a:cubicBezTo>
                  <a:close/>
                </a:path>
              </a:pathLst>
            </a:custGeom>
            <a:solidFill>
              <a:srgbClr val="E8A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5"/>
            <p:cNvSpPr/>
            <p:nvPr/>
          </p:nvSpPr>
          <p:spPr>
            <a:xfrm>
              <a:off x="3520763" y="2847171"/>
              <a:ext cx="158124" cy="157303"/>
            </a:xfrm>
            <a:custGeom>
              <a:rect b="b" l="l" r="r" t="t"/>
              <a:pathLst>
                <a:path extrusionOk="0" h="1138" w="1144">
                  <a:moveTo>
                    <a:pt x="270" y="1"/>
                  </a:moveTo>
                  <a:cubicBezTo>
                    <a:pt x="195" y="125"/>
                    <a:pt x="100" y="235"/>
                    <a:pt x="0" y="324"/>
                  </a:cubicBezTo>
                  <a:lnTo>
                    <a:pt x="813" y="1137"/>
                  </a:lnTo>
                  <a:cubicBezTo>
                    <a:pt x="927" y="984"/>
                    <a:pt x="1037" y="825"/>
                    <a:pt x="1144" y="654"/>
                  </a:cubicBezTo>
                  <a:cubicBezTo>
                    <a:pt x="931" y="452"/>
                    <a:pt x="370" y="68"/>
                    <a:pt x="270" y="1"/>
                  </a:cubicBezTo>
                  <a:close/>
                </a:path>
              </a:pathLst>
            </a:custGeom>
            <a:solidFill>
              <a:srgbClr val="D69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5"/>
            <p:cNvSpPr/>
            <p:nvPr/>
          </p:nvSpPr>
          <p:spPr>
            <a:xfrm>
              <a:off x="2879686" y="2961625"/>
              <a:ext cx="383422" cy="370173"/>
            </a:xfrm>
            <a:custGeom>
              <a:rect b="b" l="l" r="r" t="t"/>
              <a:pathLst>
                <a:path extrusionOk="0" h="2678" w="2774">
                  <a:moveTo>
                    <a:pt x="2774" y="607"/>
                  </a:moveTo>
                  <a:lnTo>
                    <a:pt x="2333" y="0"/>
                  </a:lnTo>
                  <a:cubicBezTo>
                    <a:pt x="2333" y="0"/>
                    <a:pt x="1992" y="32"/>
                    <a:pt x="1715" y="110"/>
                  </a:cubicBezTo>
                  <a:cubicBezTo>
                    <a:pt x="1321" y="224"/>
                    <a:pt x="1083" y="480"/>
                    <a:pt x="966" y="615"/>
                  </a:cubicBezTo>
                  <a:cubicBezTo>
                    <a:pt x="941" y="639"/>
                    <a:pt x="920" y="668"/>
                    <a:pt x="899" y="696"/>
                  </a:cubicBezTo>
                  <a:lnTo>
                    <a:pt x="0" y="1911"/>
                  </a:lnTo>
                  <a:cubicBezTo>
                    <a:pt x="36" y="2067"/>
                    <a:pt x="1179" y="2678"/>
                    <a:pt x="1314" y="2610"/>
                  </a:cubicBezTo>
                  <a:cubicBezTo>
                    <a:pt x="1449" y="2543"/>
                    <a:pt x="2369" y="1080"/>
                    <a:pt x="2369" y="1080"/>
                  </a:cubicBezTo>
                  <a:lnTo>
                    <a:pt x="2103" y="5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5"/>
            <p:cNvSpPr/>
            <p:nvPr/>
          </p:nvSpPr>
          <p:spPr>
            <a:xfrm>
              <a:off x="3010721" y="2929141"/>
              <a:ext cx="514593" cy="671233"/>
            </a:xfrm>
            <a:custGeom>
              <a:rect b="b" l="l" r="r" t="t"/>
              <a:pathLst>
                <a:path extrusionOk="0" h="4856" w="3723">
                  <a:moveTo>
                    <a:pt x="295" y="668"/>
                  </a:moveTo>
                  <a:lnTo>
                    <a:pt x="1513" y="328"/>
                  </a:lnTo>
                  <a:cubicBezTo>
                    <a:pt x="1638" y="505"/>
                    <a:pt x="1954" y="1002"/>
                    <a:pt x="2074" y="1017"/>
                  </a:cubicBezTo>
                  <a:cubicBezTo>
                    <a:pt x="2216" y="1034"/>
                    <a:pt x="2295" y="299"/>
                    <a:pt x="2295" y="299"/>
                  </a:cubicBezTo>
                  <a:cubicBezTo>
                    <a:pt x="2511" y="310"/>
                    <a:pt x="2849" y="164"/>
                    <a:pt x="2991" y="83"/>
                  </a:cubicBezTo>
                  <a:cubicBezTo>
                    <a:pt x="3133" y="1"/>
                    <a:pt x="3157" y="445"/>
                    <a:pt x="3257" y="580"/>
                  </a:cubicBezTo>
                  <a:cubicBezTo>
                    <a:pt x="3385" y="757"/>
                    <a:pt x="3722" y="1294"/>
                    <a:pt x="3623" y="1752"/>
                  </a:cubicBezTo>
                  <a:cubicBezTo>
                    <a:pt x="3513" y="2263"/>
                    <a:pt x="3488" y="2568"/>
                    <a:pt x="3506" y="2845"/>
                  </a:cubicBezTo>
                  <a:cubicBezTo>
                    <a:pt x="3520" y="3122"/>
                    <a:pt x="3694" y="4635"/>
                    <a:pt x="3694" y="4635"/>
                  </a:cubicBezTo>
                  <a:cubicBezTo>
                    <a:pt x="3694" y="4635"/>
                    <a:pt x="2948" y="4856"/>
                    <a:pt x="2209" y="4816"/>
                  </a:cubicBezTo>
                  <a:cubicBezTo>
                    <a:pt x="1279" y="4767"/>
                    <a:pt x="292" y="4628"/>
                    <a:pt x="292" y="4628"/>
                  </a:cubicBezTo>
                  <a:cubicBezTo>
                    <a:pt x="292" y="4628"/>
                    <a:pt x="689" y="3066"/>
                    <a:pt x="537" y="2512"/>
                  </a:cubicBezTo>
                  <a:cubicBezTo>
                    <a:pt x="0" y="573"/>
                    <a:pt x="295" y="668"/>
                    <a:pt x="295" y="6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5"/>
            <p:cNvSpPr/>
            <p:nvPr/>
          </p:nvSpPr>
          <p:spPr>
            <a:xfrm>
              <a:off x="3424007" y="2833901"/>
              <a:ext cx="245617" cy="379158"/>
            </a:xfrm>
            <a:custGeom>
              <a:rect b="b" l="l" r="r" t="t"/>
              <a:pathLst>
                <a:path extrusionOk="0" h="2743" w="1777">
                  <a:moveTo>
                    <a:pt x="1" y="772"/>
                  </a:moveTo>
                  <a:cubicBezTo>
                    <a:pt x="1" y="772"/>
                    <a:pt x="778" y="182"/>
                    <a:pt x="828" y="93"/>
                  </a:cubicBezTo>
                  <a:cubicBezTo>
                    <a:pt x="878" y="1"/>
                    <a:pt x="1776" y="956"/>
                    <a:pt x="1776" y="1152"/>
                  </a:cubicBezTo>
                  <a:cubicBezTo>
                    <a:pt x="1776" y="1347"/>
                    <a:pt x="572" y="2743"/>
                    <a:pt x="572" y="2743"/>
                  </a:cubicBezTo>
                  <a:cubicBezTo>
                    <a:pt x="572" y="2743"/>
                    <a:pt x="182" y="1144"/>
                    <a:pt x="1" y="7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5"/>
            <p:cNvSpPr/>
            <p:nvPr/>
          </p:nvSpPr>
          <p:spPr>
            <a:xfrm>
              <a:off x="3198151" y="2952778"/>
              <a:ext cx="174019" cy="127722"/>
            </a:xfrm>
            <a:custGeom>
              <a:rect b="b" l="l" r="r" t="t"/>
              <a:pathLst>
                <a:path extrusionOk="0" h="924" w="1259">
                  <a:moveTo>
                    <a:pt x="939" y="114"/>
                  </a:moveTo>
                  <a:cubicBezTo>
                    <a:pt x="949" y="93"/>
                    <a:pt x="967" y="78"/>
                    <a:pt x="988" y="75"/>
                  </a:cubicBezTo>
                  <a:cubicBezTo>
                    <a:pt x="1052" y="68"/>
                    <a:pt x="1191" y="54"/>
                    <a:pt x="1219" y="121"/>
                  </a:cubicBezTo>
                  <a:cubicBezTo>
                    <a:pt x="1258" y="210"/>
                    <a:pt x="914" y="924"/>
                    <a:pt x="722" y="909"/>
                  </a:cubicBezTo>
                  <a:cubicBezTo>
                    <a:pt x="392" y="888"/>
                    <a:pt x="1" y="153"/>
                    <a:pt x="8" y="86"/>
                  </a:cubicBezTo>
                  <a:cubicBezTo>
                    <a:pt x="15" y="22"/>
                    <a:pt x="292" y="0"/>
                    <a:pt x="324" y="22"/>
                  </a:cubicBezTo>
                  <a:cubicBezTo>
                    <a:pt x="413" y="71"/>
                    <a:pt x="615" y="593"/>
                    <a:pt x="690" y="579"/>
                  </a:cubicBezTo>
                  <a:cubicBezTo>
                    <a:pt x="754" y="565"/>
                    <a:pt x="878" y="228"/>
                    <a:pt x="939" y="114"/>
                  </a:cubicBezTo>
                  <a:close/>
                </a:path>
              </a:pathLst>
            </a:custGeom>
            <a:solidFill>
              <a:srgbClr val="463E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5"/>
            <p:cNvSpPr/>
            <p:nvPr/>
          </p:nvSpPr>
          <p:spPr>
            <a:xfrm>
              <a:off x="3409770" y="2959690"/>
              <a:ext cx="81688" cy="200292"/>
            </a:xfrm>
            <a:custGeom>
              <a:rect b="b" l="l" r="r" t="t"/>
              <a:pathLst>
                <a:path extrusionOk="0" h="1449" w="591">
                  <a:moveTo>
                    <a:pt x="576" y="1449"/>
                  </a:moveTo>
                  <a:cubicBezTo>
                    <a:pt x="569" y="1449"/>
                    <a:pt x="562" y="1442"/>
                    <a:pt x="562" y="1438"/>
                  </a:cubicBezTo>
                  <a:cubicBezTo>
                    <a:pt x="423" y="895"/>
                    <a:pt x="8" y="32"/>
                    <a:pt x="4" y="21"/>
                  </a:cubicBezTo>
                  <a:cubicBezTo>
                    <a:pt x="1" y="14"/>
                    <a:pt x="4" y="7"/>
                    <a:pt x="11" y="4"/>
                  </a:cubicBezTo>
                  <a:cubicBezTo>
                    <a:pt x="18" y="0"/>
                    <a:pt x="29" y="0"/>
                    <a:pt x="33" y="11"/>
                  </a:cubicBezTo>
                  <a:cubicBezTo>
                    <a:pt x="36" y="18"/>
                    <a:pt x="452" y="884"/>
                    <a:pt x="590" y="1431"/>
                  </a:cubicBezTo>
                  <a:cubicBezTo>
                    <a:pt x="590" y="1438"/>
                    <a:pt x="587" y="1445"/>
                    <a:pt x="579" y="1449"/>
                  </a:cubicBezTo>
                  <a:cubicBezTo>
                    <a:pt x="576" y="1449"/>
                    <a:pt x="576" y="1449"/>
                    <a:pt x="576" y="1449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5"/>
            <p:cNvSpPr/>
            <p:nvPr/>
          </p:nvSpPr>
          <p:spPr>
            <a:xfrm>
              <a:off x="3499615" y="2990514"/>
              <a:ext cx="151351" cy="190201"/>
            </a:xfrm>
            <a:custGeom>
              <a:rect b="b" l="l" r="r" t="t"/>
              <a:pathLst>
                <a:path extrusionOk="0" h="1376" w="1095">
                  <a:moveTo>
                    <a:pt x="18" y="1375"/>
                  </a:moveTo>
                  <a:cubicBezTo>
                    <a:pt x="15" y="1375"/>
                    <a:pt x="11" y="1375"/>
                    <a:pt x="8" y="1372"/>
                  </a:cubicBezTo>
                  <a:cubicBezTo>
                    <a:pt x="0" y="1364"/>
                    <a:pt x="0" y="1357"/>
                    <a:pt x="4" y="1350"/>
                  </a:cubicBezTo>
                  <a:cubicBezTo>
                    <a:pt x="15" y="1340"/>
                    <a:pt x="903" y="317"/>
                    <a:pt x="1062" y="8"/>
                  </a:cubicBezTo>
                  <a:cubicBezTo>
                    <a:pt x="1069" y="1"/>
                    <a:pt x="1077" y="1"/>
                    <a:pt x="1084" y="4"/>
                  </a:cubicBezTo>
                  <a:cubicBezTo>
                    <a:pt x="1091" y="8"/>
                    <a:pt x="1094" y="15"/>
                    <a:pt x="1091" y="22"/>
                  </a:cubicBezTo>
                  <a:cubicBezTo>
                    <a:pt x="927" y="335"/>
                    <a:pt x="64" y="1329"/>
                    <a:pt x="29" y="1368"/>
                  </a:cubicBezTo>
                  <a:cubicBezTo>
                    <a:pt x="25" y="1372"/>
                    <a:pt x="22" y="1375"/>
                    <a:pt x="18" y="1375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5"/>
            <p:cNvSpPr/>
            <p:nvPr/>
          </p:nvSpPr>
          <p:spPr>
            <a:xfrm>
              <a:off x="3117705" y="2990514"/>
              <a:ext cx="22668" cy="232360"/>
            </a:xfrm>
            <a:custGeom>
              <a:rect b="b" l="l" r="r" t="t"/>
              <a:pathLst>
                <a:path extrusionOk="0" h="1681" w="164">
                  <a:moveTo>
                    <a:pt x="146" y="1681"/>
                  </a:moveTo>
                  <a:cubicBezTo>
                    <a:pt x="139" y="1681"/>
                    <a:pt x="132" y="1673"/>
                    <a:pt x="132" y="1666"/>
                  </a:cubicBezTo>
                  <a:lnTo>
                    <a:pt x="132" y="1649"/>
                  </a:lnTo>
                  <a:cubicBezTo>
                    <a:pt x="135" y="1269"/>
                    <a:pt x="121" y="356"/>
                    <a:pt x="4" y="22"/>
                  </a:cubicBezTo>
                  <a:cubicBezTo>
                    <a:pt x="1" y="15"/>
                    <a:pt x="4" y="4"/>
                    <a:pt x="11" y="1"/>
                  </a:cubicBezTo>
                  <a:cubicBezTo>
                    <a:pt x="18" y="1"/>
                    <a:pt x="29" y="4"/>
                    <a:pt x="32" y="11"/>
                  </a:cubicBezTo>
                  <a:cubicBezTo>
                    <a:pt x="153" y="352"/>
                    <a:pt x="164" y="1269"/>
                    <a:pt x="164" y="1649"/>
                  </a:cubicBezTo>
                  <a:lnTo>
                    <a:pt x="164" y="1666"/>
                  </a:lnTo>
                  <a:cubicBezTo>
                    <a:pt x="164" y="1673"/>
                    <a:pt x="157" y="1681"/>
                    <a:pt x="146" y="1681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5"/>
            <p:cNvSpPr/>
            <p:nvPr/>
          </p:nvSpPr>
          <p:spPr>
            <a:xfrm>
              <a:off x="3053432" y="3223706"/>
              <a:ext cx="72289" cy="89433"/>
            </a:xfrm>
            <a:custGeom>
              <a:rect b="b" l="l" r="r" t="t"/>
              <a:pathLst>
                <a:path extrusionOk="0" h="647" w="523">
                  <a:moveTo>
                    <a:pt x="18" y="647"/>
                  </a:moveTo>
                  <a:cubicBezTo>
                    <a:pt x="15" y="647"/>
                    <a:pt x="11" y="647"/>
                    <a:pt x="7" y="643"/>
                  </a:cubicBezTo>
                  <a:cubicBezTo>
                    <a:pt x="4" y="640"/>
                    <a:pt x="0" y="629"/>
                    <a:pt x="7" y="626"/>
                  </a:cubicBezTo>
                  <a:cubicBezTo>
                    <a:pt x="11" y="619"/>
                    <a:pt x="395" y="182"/>
                    <a:pt x="494" y="11"/>
                  </a:cubicBezTo>
                  <a:cubicBezTo>
                    <a:pt x="497" y="4"/>
                    <a:pt x="505" y="1"/>
                    <a:pt x="512" y="8"/>
                  </a:cubicBezTo>
                  <a:cubicBezTo>
                    <a:pt x="519" y="11"/>
                    <a:pt x="522" y="18"/>
                    <a:pt x="519" y="25"/>
                  </a:cubicBezTo>
                  <a:cubicBezTo>
                    <a:pt x="419" y="200"/>
                    <a:pt x="46" y="626"/>
                    <a:pt x="29" y="643"/>
                  </a:cubicBezTo>
                  <a:cubicBezTo>
                    <a:pt x="25" y="647"/>
                    <a:pt x="22" y="647"/>
                    <a:pt x="18" y="647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5"/>
            <p:cNvSpPr/>
            <p:nvPr/>
          </p:nvSpPr>
          <p:spPr>
            <a:xfrm>
              <a:off x="3106924" y="3443213"/>
              <a:ext cx="167937" cy="96759"/>
            </a:xfrm>
            <a:custGeom>
              <a:rect b="b" l="l" r="r" t="t"/>
              <a:pathLst>
                <a:path extrusionOk="0" h="700" w="1215">
                  <a:moveTo>
                    <a:pt x="18" y="700"/>
                  </a:moveTo>
                  <a:cubicBezTo>
                    <a:pt x="11" y="700"/>
                    <a:pt x="4" y="696"/>
                    <a:pt x="4" y="689"/>
                  </a:cubicBezTo>
                  <a:cubicBezTo>
                    <a:pt x="0" y="682"/>
                    <a:pt x="4" y="675"/>
                    <a:pt x="11" y="671"/>
                  </a:cubicBezTo>
                  <a:cubicBezTo>
                    <a:pt x="22" y="668"/>
                    <a:pt x="1002" y="263"/>
                    <a:pt x="1187" y="7"/>
                  </a:cubicBezTo>
                  <a:cubicBezTo>
                    <a:pt x="1190" y="4"/>
                    <a:pt x="1201" y="0"/>
                    <a:pt x="1204" y="7"/>
                  </a:cubicBezTo>
                  <a:cubicBezTo>
                    <a:pt x="1211" y="11"/>
                    <a:pt x="1215" y="21"/>
                    <a:pt x="1208" y="25"/>
                  </a:cubicBezTo>
                  <a:cubicBezTo>
                    <a:pt x="1020" y="288"/>
                    <a:pt x="64" y="682"/>
                    <a:pt x="22" y="700"/>
                  </a:cubicBezTo>
                  <a:cubicBezTo>
                    <a:pt x="22" y="700"/>
                    <a:pt x="18" y="700"/>
                    <a:pt x="18" y="700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5"/>
            <p:cNvSpPr/>
            <p:nvPr/>
          </p:nvSpPr>
          <p:spPr>
            <a:xfrm>
              <a:off x="3203127" y="3555593"/>
              <a:ext cx="182727" cy="12440"/>
            </a:xfrm>
            <a:custGeom>
              <a:rect b="b" l="l" r="r" t="t"/>
              <a:pathLst>
                <a:path extrusionOk="0" h="90" w="1322">
                  <a:moveTo>
                    <a:pt x="1091" y="86"/>
                  </a:moveTo>
                  <a:cubicBezTo>
                    <a:pt x="721" y="86"/>
                    <a:pt x="50" y="32"/>
                    <a:pt x="15" y="29"/>
                  </a:cubicBezTo>
                  <a:cubicBezTo>
                    <a:pt x="8" y="29"/>
                    <a:pt x="0" y="22"/>
                    <a:pt x="0" y="15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9" y="0"/>
                    <a:pt x="1137" y="89"/>
                    <a:pt x="1300" y="43"/>
                  </a:cubicBezTo>
                  <a:cubicBezTo>
                    <a:pt x="1311" y="39"/>
                    <a:pt x="1318" y="47"/>
                    <a:pt x="1318" y="54"/>
                  </a:cubicBezTo>
                  <a:cubicBezTo>
                    <a:pt x="1322" y="61"/>
                    <a:pt x="1318" y="68"/>
                    <a:pt x="1311" y="71"/>
                  </a:cubicBezTo>
                  <a:cubicBezTo>
                    <a:pt x="1272" y="82"/>
                    <a:pt x="1194" y="86"/>
                    <a:pt x="1091" y="86"/>
                  </a:cubicBezTo>
                  <a:close/>
                </a:path>
              </a:pathLst>
            </a:custGeom>
            <a:solidFill>
              <a:srgbClr val="342A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5"/>
            <p:cNvSpPr/>
            <p:nvPr/>
          </p:nvSpPr>
          <p:spPr>
            <a:xfrm>
              <a:off x="4431688" y="3984863"/>
              <a:ext cx="282000" cy="299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5"/>
            <p:cNvSpPr/>
            <p:nvPr/>
          </p:nvSpPr>
          <p:spPr>
            <a:xfrm>
              <a:off x="3134825" y="3239675"/>
              <a:ext cx="282000" cy="299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5"/>
            <p:cNvSpPr/>
            <p:nvPr/>
          </p:nvSpPr>
          <p:spPr>
            <a:xfrm>
              <a:off x="5688163" y="3469700"/>
              <a:ext cx="282000" cy="299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5"/>
            <p:cNvSpPr/>
            <p:nvPr/>
          </p:nvSpPr>
          <p:spPr>
            <a:xfrm>
              <a:off x="3710175" y="1252900"/>
              <a:ext cx="282000" cy="299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5"/>
            <p:cNvSpPr/>
            <p:nvPr/>
          </p:nvSpPr>
          <p:spPr>
            <a:xfrm>
              <a:off x="5152350" y="1347825"/>
              <a:ext cx="282000" cy="299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5"/>
            <p:cNvSpPr/>
            <p:nvPr/>
          </p:nvSpPr>
          <p:spPr>
            <a:xfrm>
              <a:off x="5587538" y="1897075"/>
              <a:ext cx="282000" cy="2991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72" name="Google Shape;972;p65"/>
          <p:cNvCxnSpPr>
            <a:stCxn id="718" idx="3"/>
            <a:endCxn id="969" idx="2"/>
          </p:cNvCxnSpPr>
          <p:nvPr/>
        </p:nvCxnSpPr>
        <p:spPr>
          <a:xfrm flipH="1" rot="10800000">
            <a:off x="1758300" y="1402425"/>
            <a:ext cx="1940100" cy="189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3" name="Google Shape;973;p65"/>
          <p:cNvCxnSpPr>
            <a:stCxn id="715" idx="3"/>
            <a:endCxn id="967" idx="2"/>
          </p:cNvCxnSpPr>
          <p:nvPr/>
        </p:nvCxnSpPr>
        <p:spPr>
          <a:xfrm>
            <a:off x="1631101" y="2700125"/>
            <a:ext cx="1491900" cy="689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4" name="Google Shape;974;p65"/>
          <p:cNvCxnSpPr>
            <a:stCxn id="721" idx="1"/>
            <a:endCxn id="971" idx="6"/>
          </p:cNvCxnSpPr>
          <p:nvPr/>
        </p:nvCxnSpPr>
        <p:spPr>
          <a:xfrm rot="10800000">
            <a:off x="5857850" y="2046725"/>
            <a:ext cx="1269600" cy="653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5" name="Google Shape;975;p65"/>
          <p:cNvCxnSpPr>
            <a:stCxn id="724" idx="1"/>
            <a:endCxn id="970" idx="6"/>
          </p:cNvCxnSpPr>
          <p:nvPr/>
        </p:nvCxnSpPr>
        <p:spPr>
          <a:xfrm rot="10800000">
            <a:off x="5422500" y="1497225"/>
            <a:ext cx="1386000" cy="95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976" name="Google Shape;9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325" y="4342588"/>
            <a:ext cx="3023851" cy="10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6"/>
          <p:cNvSpPr txBox="1"/>
          <p:nvPr>
            <p:ph idx="4294967295" type="title"/>
          </p:nvPr>
        </p:nvSpPr>
        <p:spPr>
          <a:xfrm>
            <a:off x="679650" y="1707300"/>
            <a:ext cx="7497000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solidFill>
                  <a:schemeClr val="dk1"/>
                </a:solidFill>
              </a:rPr>
              <a:t>                            </a:t>
            </a:r>
            <a:r>
              <a:rPr lang="id" sz="3400">
                <a:solidFill>
                  <a:schemeClr val="dk1"/>
                </a:solidFill>
              </a:rPr>
              <a:t>Thank You 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3400">
                <a:solidFill>
                  <a:schemeClr val="dk1"/>
                </a:solidFill>
              </a:rPr>
              <a:t>                     For Your Attention!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982" name="Google Shape;982;p66"/>
          <p:cNvPicPr preferRelativeResize="0"/>
          <p:nvPr/>
        </p:nvPicPr>
        <p:blipFill rotWithShape="1">
          <a:blip r:embed="rId3">
            <a:alphaModFix/>
          </a:blip>
          <a:srcRect b="29368" l="29433" r="0" t="0"/>
          <a:stretch/>
        </p:blipFill>
        <p:spPr>
          <a:xfrm>
            <a:off x="3292475" y="3984074"/>
            <a:ext cx="2453000" cy="8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/>
        </p:nvSpPr>
        <p:spPr>
          <a:xfrm>
            <a:off x="1449675" y="279175"/>
            <a:ext cx="3057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ttrocento Sans"/>
              <a:buNone/>
            </a:pPr>
            <a:r>
              <a:rPr b="1" lang="id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MEET THE TEAM </a:t>
            </a:r>
            <a:endParaRPr b="1"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 b="2123" l="0" r="0" t="0"/>
          <a:stretch/>
        </p:blipFill>
        <p:spPr>
          <a:xfrm>
            <a:off x="1449675" y="849475"/>
            <a:ext cx="6244650" cy="400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man celebrating in caf�" id="347" name="Google Shape;347;p56"/>
          <p:cNvPicPr preferRelativeResize="0"/>
          <p:nvPr/>
        </p:nvPicPr>
        <p:blipFill rotWithShape="1">
          <a:blip r:embed="rId3">
            <a:alphaModFix/>
          </a:blip>
          <a:srcRect b="0" l="15808" r="47658" t="2183"/>
          <a:stretch/>
        </p:blipFill>
        <p:spPr>
          <a:xfrm>
            <a:off x="0" y="0"/>
            <a:ext cx="29718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6"/>
          <p:cNvSpPr/>
          <p:nvPr/>
        </p:nvSpPr>
        <p:spPr>
          <a:xfrm>
            <a:off x="1" y="-8854"/>
            <a:ext cx="2971800" cy="5152500"/>
          </a:xfrm>
          <a:prstGeom prst="rect">
            <a:avLst/>
          </a:prstGeom>
          <a:gradFill>
            <a:gsLst>
              <a:gs pos="0">
                <a:srgbClr val="000000">
                  <a:alpha val="52941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6"/>
          <p:cNvSpPr txBox="1"/>
          <p:nvPr/>
        </p:nvSpPr>
        <p:spPr>
          <a:xfrm>
            <a:off x="362925" y="1038063"/>
            <a:ext cx="19845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</a:pPr>
            <a:r>
              <a:rPr b="1" lang="id" sz="3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TABLE OF CONTENTS</a:t>
            </a:r>
            <a:endParaRPr b="1" sz="3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50" name="Google Shape;350;p56"/>
          <p:cNvGrpSpPr/>
          <p:nvPr/>
        </p:nvGrpSpPr>
        <p:grpSpPr>
          <a:xfrm>
            <a:off x="500744" y="903739"/>
            <a:ext cx="451885" cy="468936"/>
            <a:chOff x="4870450" y="2890838"/>
            <a:chExt cx="336551" cy="349250"/>
          </a:xfrm>
        </p:grpSpPr>
        <p:sp>
          <p:nvSpPr>
            <p:cNvPr id="351" name="Google Shape;351;p56"/>
            <p:cNvSpPr/>
            <p:nvPr/>
          </p:nvSpPr>
          <p:spPr>
            <a:xfrm>
              <a:off x="4870450" y="2890838"/>
              <a:ext cx="239713" cy="319088"/>
            </a:xfrm>
            <a:custGeom>
              <a:rect b="b" l="l" r="r" t="t"/>
              <a:pathLst>
                <a:path extrusionOk="0" h="84" w="64">
                  <a:moveTo>
                    <a:pt x="64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1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4" y="3"/>
                    <a:pt x="64" y="6"/>
                  </a:cubicBezTo>
                  <a:cubicBezTo>
                    <a:pt x="64" y="60"/>
                    <a:pt x="64" y="60"/>
                    <a:pt x="64" y="60"/>
                  </a:cubicBezTo>
                </a:path>
              </a:pathLst>
            </a:custGeom>
            <a:noFill/>
            <a:ln cap="flat" cmpd="sng" w="142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56"/>
            <p:cNvSpPr/>
            <p:nvPr/>
          </p:nvSpPr>
          <p:spPr>
            <a:xfrm>
              <a:off x="4899025" y="2921000"/>
              <a:ext cx="188913" cy="227013"/>
            </a:xfrm>
            <a:custGeom>
              <a:rect b="b" l="l" r="r" t="t"/>
              <a:pathLst>
                <a:path extrusionOk="0" h="143" w="119">
                  <a:moveTo>
                    <a:pt x="119" y="143"/>
                  </a:moveTo>
                  <a:lnTo>
                    <a:pt x="0" y="143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0"/>
                  </a:lnTo>
                </a:path>
              </a:pathLst>
            </a:custGeom>
            <a:noFill/>
            <a:ln cap="rnd" cmpd="sng" w="1427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56"/>
            <p:cNvSpPr/>
            <p:nvPr/>
          </p:nvSpPr>
          <p:spPr>
            <a:xfrm>
              <a:off x="5110163" y="3035300"/>
              <a:ext cx="96838" cy="204788"/>
            </a:xfrm>
            <a:custGeom>
              <a:rect b="b" l="l" r="r" t="t"/>
              <a:pathLst>
                <a:path extrusionOk="0" h="54" w="26">
                  <a:moveTo>
                    <a:pt x="26" y="54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3"/>
                    <a:pt x="8" y="7"/>
                    <a:pt x="0" y="0"/>
                  </a:cubicBezTo>
                </a:path>
              </a:pathLst>
            </a:custGeom>
            <a:noFill/>
            <a:ln cap="rnd" cmpd="sng" w="142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56"/>
            <p:cNvSpPr/>
            <p:nvPr/>
          </p:nvSpPr>
          <p:spPr>
            <a:xfrm>
              <a:off x="5060950" y="3090863"/>
              <a:ext cx="71438" cy="149225"/>
            </a:xfrm>
            <a:custGeom>
              <a:rect b="b" l="l" r="r" t="t"/>
              <a:pathLst>
                <a:path extrusionOk="0" h="39" w="19">
                  <a:moveTo>
                    <a:pt x="17" y="1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8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5"/>
                  </a:cubicBezTo>
                  <a:cubicBezTo>
                    <a:pt x="11" y="29"/>
                    <a:pt x="19" y="39"/>
                    <a:pt x="19" y="39"/>
                  </a:cubicBezTo>
                </a:path>
              </a:pathLst>
            </a:custGeom>
            <a:noFill/>
            <a:ln cap="rnd" cmpd="sng" w="142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5" name="Google Shape;355;p56"/>
            <p:cNvCxnSpPr/>
            <p:nvPr/>
          </p:nvCxnSpPr>
          <p:spPr>
            <a:xfrm>
              <a:off x="4953000" y="3178175"/>
              <a:ext cx="58738" cy="0"/>
            </a:xfrm>
            <a:prstGeom prst="straightConnector1">
              <a:avLst/>
            </a:prstGeom>
            <a:noFill/>
            <a:ln cap="flat" cmpd="sng" w="1427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</p:cxnSp>
        <p:sp>
          <p:nvSpPr>
            <p:cNvPr id="356" name="Google Shape;356;p56"/>
            <p:cNvSpPr/>
            <p:nvPr/>
          </p:nvSpPr>
          <p:spPr>
            <a:xfrm>
              <a:off x="4922838" y="3171825"/>
              <a:ext cx="14288" cy="14288"/>
            </a:xfrm>
            <a:prstGeom prst="ellipse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56"/>
            <p:cNvSpPr/>
            <p:nvPr/>
          </p:nvSpPr>
          <p:spPr>
            <a:xfrm>
              <a:off x="5027613" y="3171825"/>
              <a:ext cx="14288" cy="14288"/>
            </a:xfrm>
            <a:prstGeom prst="ellipse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8" name="Google Shape;358;p56"/>
            <p:cNvCxnSpPr/>
            <p:nvPr/>
          </p:nvCxnSpPr>
          <p:spPr>
            <a:xfrm>
              <a:off x="4937125" y="3087688"/>
              <a:ext cx="104775" cy="0"/>
            </a:xfrm>
            <a:prstGeom prst="straightConnector1">
              <a:avLst/>
            </a:prstGeom>
            <a:noFill/>
            <a:ln cap="flat" cmpd="sng" w="1427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</p:cxnSp>
        <p:cxnSp>
          <p:nvCxnSpPr>
            <p:cNvPr id="359" name="Google Shape;359;p56"/>
            <p:cNvCxnSpPr/>
            <p:nvPr/>
          </p:nvCxnSpPr>
          <p:spPr>
            <a:xfrm>
              <a:off x="4937125" y="3057525"/>
              <a:ext cx="104775" cy="0"/>
            </a:xfrm>
            <a:prstGeom prst="straightConnector1">
              <a:avLst/>
            </a:prstGeom>
            <a:noFill/>
            <a:ln cap="flat" cmpd="sng" w="1427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</p:cxnSp>
        <p:cxnSp>
          <p:nvCxnSpPr>
            <p:cNvPr id="360" name="Google Shape;360;p56"/>
            <p:cNvCxnSpPr/>
            <p:nvPr/>
          </p:nvCxnSpPr>
          <p:spPr>
            <a:xfrm>
              <a:off x="4937125" y="3027363"/>
              <a:ext cx="104775" cy="0"/>
            </a:xfrm>
            <a:prstGeom prst="straightConnector1">
              <a:avLst/>
            </a:prstGeom>
            <a:noFill/>
            <a:ln cap="flat" cmpd="sng" w="1427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</p:cxnSp>
        <p:cxnSp>
          <p:nvCxnSpPr>
            <p:cNvPr id="361" name="Google Shape;361;p56"/>
            <p:cNvCxnSpPr/>
            <p:nvPr/>
          </p:nvCxnSpPr>
          <p:spPr>
            <a:xfrm>
              <a:off x="4937125" y="2997200"/>
              <a:ext cx="104775" cy="0"/>
            </a:xfrm>
            <a:prstGeom prst="straightConnector1">
              <a:avLst/>
            </a:prstGeom>
            <a:noFill/>
            <a:ln cap="flat" cmpd="sng" w="1427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</p:cxnSp>
        <p:cxnSp>
          <p:nvCxnSpPr>
            <p:cNvPr id="362" name="Google Shape;362;p56"/>
            <p:cNvCxnSpPr/>
            <p:nvPr/>
          </p:nvCxnSpPr>
          <p:spPr>
            <a:xfrm>
              <a:off x="4937125" y="2967038"/>
              <a:ext cx="60325" cy="0"/>
            </a:xfrm>
            <a:prstGeom prst="straightConnector1">
              <a:avLst/>
            </a:prstGeom>
            <a:noFill/>
            <a:ln cap="flat" cmpd="sng" w="1427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accent5">
                  <a:alpha val="50000"/>
                </a:schemeClr>
              </a:outerShdw>
              <a:reflection blurRad="0" dir="5400000" dist="38100" endA="0" endPos="30000" fadeDir="5400012" kx="0" rotWithShape="0" algn="bl" stPos="0" sy="-100000" ky="0"/>
            </a:effectLst>
          </p:spPr>
        </p:cxnSp>
      </p:grpSp>
      <p:grpSp>
        <p:nvGrpSpPr>
          <p:cNvPr id="363" name="Google Shape;363;p56"/>
          <p:cNvGrpSpPr/>
          <p:nvPr/>
        </p:nvGrpSpPr>
        <p:grpSpPr>
          <a:xfrm>
            <a:off x="2485275" y="3532790"/>
            <a:ext cx="6196725" cy="468923"/>
            <a:chOff x="3292928" y="914157"/>
            <a:chExt cx="8262300" cy="675000"/>
          </a:xfrm>
        </p:grpSpPr>
        <p:sp>
          <p:nvSpPr>
            <p:cNvPr id="364" name="Google Shape;364;p56"/>
            <p:cNvSpPr/>
            <p:nvPr/>
          </p:nvSpPr>
          <p:spPr>
            <a:xfrm>
              <a:off x="3292928" y="914157"/>
              <a:ext cx="8262300" cy="6750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56"/>
            <p:cNvSpPr/>
            <p:nvPr/>
          </p:nvSpPr>
          <p:spPr>
            <a:xfrm>
              <a:off x="10863944" y="914157"/>
              <a:ext cx="691200" cy="6750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56"/>
            <p:cNvSpPr/>
            <p:nvPr/>
          </p:nvSpPr>
          <p:spPr>
            <a:xfrm>
              <a:off x="3637643" y="1014288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9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Stretch Goal</a:t>
              </a:r>
              <a:endParaRPr sz="1200">
                <a:solidFill>
                  <a:srgbClr val="232F3E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67" name="Google Shape;367;p56"/>
            <p:cNvGrpSpPr/>
            <p:nvPr/>
          </p:nvGrpSpPr>
          <p:grpSpPr>
            <a:xfrm>
              <a:off x="11044465" y="1077783"/>
              <a:ext cx="330201" cy="347663"/>
              <a:chOff x="4870450" y="3619500"/>
              <a:chExt cx="330201" cy="347663"/>
            </a:xfrm>
          </p:grpSpPr>
          <p:sp>
            <p:nvSpPr>
              <p:cNvPr id="368" name="Google Shape;368;p56"/>
              <p:cNvSpPr/>
              <p:nvPr/>
            </p:nvSpPr>
            <p:spPr>
              <a:xfrm>
                <a:off x="4945063" y="3694113"/>
                <a:ext cx="255588" cy="242888"/>
              </a:xfrm>
              <a:custGeom>
                <a:rect b="b" l="l" r="r" t="t"/>
                <a:pathLst>
                  <a:path extrusionOk="0" h="64" w="68">
                    <a:moveTo>
                      <a:pt x="68" y="38"/>
                    </a:moveTo>
                    <a:cubicBezTo>
                      <a:pt x="68" y="7"/>
                      <a:pt x="68" y="7"/>
                      <a:pt x="68" y="7"/>
                    </a:cubicBezTo>
                    <a:cubicBezTo>
                      <a:pt x="68" y="3"/>
                      <a:pt x="65" y="0"/>
                      <a:pt x="6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  <a:cubicBezTo>
                      <a:pt x="22" y="64"/>
                      <a:pt x="22" y="64"/>
                      <a:pt x="22" y="64"/>
                    </a:cubicBez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6"/>
              <p:cNvSpPr/>
              <p:nvPr/>
            </p:nvSpPr>
            <p:spPr>
              <a:xfrm>
                <a:off x="5027613" y="3770313"/>
                <a:ext cx="173038" cy="196850"/>
              </a:xfrm>
              <a:custGeom>
                <a:rect b="b" l="l" r="r" t="t"/>
                <a:pathLst>
                  <a:path extrusionOk="0" h="52" w="46">
                    <a:moveTo>
                      <a:pt x="18" y="4"/>
                    </a:moveTo>
                    <a:cubicBezTo>
                      <a:pt x="18" y="2"/>
                      <a:pt x="20" y="0"/>
                      <a:pt x="22" y="0"/>
                    </a:cubicBezTo>
                    <a:cubicBezTo>
                      <a:pt x="24" y="0"/>
                      <a:pt x="26" y="2"/>
                      <a:pt x="26" y="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8"/>
                      <a:pt x="46" y="31"/>
                      <a:pt x="45" y="34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0" y="26"/>
                      <a:pt x="12" y="24"/>
                      <a:pt x="18" y="36"/>
                    </a:cubicBezTo>
                    <a:lnTo>
                      <a:pt x="18" y="4"/>
                    </a:lnTo>
                    <a:close/>
                  </a:path>
                </a:pathLst>
              </a:cu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0" name="Google Shape;370;p56"/>
              <p:cNvCxnSpPr/>
              <p:nvPr/>
            </p:nvCxnSpPr>
            <p:spPr>
              <a:xfrm>
                <a:off x="4945063" y="3740150"/>
                <a:ext cx="255588" cy="0"/>
              </a:xfrm>
              <a:prstGeom prst="straightConnector1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1" name="Google Shape;371;p56"/>
              <p:cNvSpPr/>
              <p:nvPr/>
            </p:nvSpPr>
            <p:spPr>
              <a:xfrm>
                <a:off x="4906963" y="3656013"/>
                <a:ext cx="46038" cy="46038"/>
              </a:xfrm>
              <a:custGeom>
                <a:rect b="b" l="l" r="r" t="t"/>
                <a:pathLst>
                  <a:path extrusionOk="0" h="12" w="12">
                    <a:moveTo>
                      <a:pt x="0" y="12"/>
                    </a:moveTo>
                    <a:cubicBezTo>
                      <a:pt x="0" y="5"/>
                      <a:pt x="5" y="0"/>
                      <a:pt x="12" y="0"/>
                    </a:cubicBez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6"/>
              <p:cNvSpPr/>
              <p:nvPr/>
            </p:nvSpPr>
            <p:spPr>
              <a:xfrm>
                <a:off x="4870450" y="3619500"/>
                <a:ext cx="82550" cy="82550"/>
              </a:xfrm>
              <a:custGeom>
                <a:rect b="b" l="l" r="r" t="t"/>
                <a:pathLst>
                  <a:path extrusionOk="0" h="22" w="22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3" name="Google Shape;373;p56"/>
          <p:cNvGrpSpPr/>
          <p:nvPr/>
        </p:nvGrpSpPr>
        <p:grpSpPr>
          <a:xfrm>
            <a:off x="2469746" y="724997"/>
            <a:ext cx="6196725" cy="506250"/>
            <a:chOff x="3292928" y="2524159"/>
            <a:chExt cx="8262300" cy="675000"/>
          </a:xfrm>
        </p:grpSpPr>
        <p:sp>
          <p:nvSpPr>
            <p:cNvPr id="374" name="Google Shape;374;p56"/>
            <p:cNvSpPr/>
            <p:nvPr/>
          </p:nvSpPr>
          <p:spPr>
            <a:xfrm>
              <a:off x="3292928" y="2524159"/>
              <a:ext cx="8262300" cy="6750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56"/>
            <p:cNvSpPr/>
            <p:nvPr/>
          </p:nvSpPr>
          <p:spPr>
            <a:xfrm>
              <a:off x="10863944" y="2524159"/>
              <a:ext cx="691200" cy="675000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56"/>
            <p:cNvSpPr/>
            <p:nvPr/>
          </p:nvSpPr>
          <p:spPr>
            <a:xfrm>
              <a:off x="3637643" y="2624290"/>
              <a:ext cx="53865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9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Background</a:t>
              </a:r>
              <a:endParaRPr sz="1900">
                <a:solidFill>
                  <a:srgbClr val="232F3E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77" name="Google Shape;377;p56"/>
            <p:cNvGrpSpPr/>
            <p:nvPr/>
          </p:nvGrpSpPr>
          <p:grpSpPr>
            <a:xfrm>
              <a:off x="11037322" y="2688579"/>
              <a:ext cx="344487" cy="346075"/>
              <a:chOff x="6296026" y="2171701"/>
              <a:chExt cx="344487" cy="346075"/>
            </a:xfrm>
          </p:grpSpPr>
          <p:sp>
            <p:nvSpPr>
              <p:cNvPr id="378" name="Google Shape;378;p56"/>
              <p:cNvSpPr/>
              <p:nvPr/>
            </p:nvSpPr>
            <p:spPr>
              <a:xfrm>
                <a:off x="6296026" y="2232026"/>
                <a:ext cx="165100" cy="285750"/>
              </a:xfrm>
              <a:custGeom>
                <a:rect b="b" l="l" r="r" t="t"/>
                <a:pathLst>
                  <a:path extrusionOk="0" h="76" w="44">
                    <a:moveTo>
                      <a:pt x="44" y="40"/>
                    </a:moveTo>
                    <a:cubicBezTo>
                      <a:pt x="44" y="68"/>
                      <a:pt x="44" y="68"/>
                      <a:pt x="44" y="68"/>
                    </a:cubicBezTo>
                    <a:cubicBezTo>
                      <a:pt x="44" y="72"/>
                      <a:pt x="40" y="76"/>
                      <a:pt x="36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9" name="Google Shape;379;p56"/>
              <p:cNvCxnSpPr/>
              <p:nvPr/>
            </p:nvCxnSpPr>
            <p:spPr>
              <a:xfrm rot="10800000">
                <a:off x="6296026" y="2292351"/>
                <a:ext cx="74613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56"/>
              <p:cNvCxnSpPr/>
              <p:nvPr/>
            </p:nvCxnSpPr>
            <p:spPr>
              <a:xfrm rot="10800000">
                <a:off x="6296026" y="2457451"/>
                <a:ext cx="1651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1" name="Google Shape;381;p56"/>
              <p:cNvCxnSpPr/>
              <p:nvPr/>
            </p:nvCxnSpPr>
            <p:spPr>
              <a:xfrm>
                <a:off x="6354763" y="2262189"/>
                <a:ext cx="15875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2" name="Google Shape;382;p56"/>
              <p:cNvSpPr/>
              <p:nvPr/>
            </p:nvSpPr>
            <p:spPr>
              <a:xfrm>
                <a:off x="6415088" y="2171701"/>
                <a:ext cx="225425" cy="180975"/>
              </a:xfrm>
              <a:custGeom>
                <a:rect b="b" l="l" r="r" t="t"/>
                <a:pathLst>
                  <a:path extrusionOk="0" h="48" w="60">
                    <a:moveTo>
                      <a:pt x="60" y="30"/>
                    </a:moveTo>
                    <a:cubicBezTo>
                      <a:pt x="60" y="33"/>
                      <a:pt x="57" y="36"/>
                      <a:pt x="5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" y="36"/>
                      <a:pt x="0" y="33"/>
                      <a:pt x="0" y="3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lnTo>
                      <a:pt x="60" y="30"/>
                    </a:lnTo>
                    <a:close/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6"/>
              <p:cNvSpPr/>
              <p:nvPr/>
            </p:nvSpPr>
            <p:spPr>
              <a:xfrm>
                <a:off x="6527801" y="2224089"/>
                <a:ext cx="15875" cy="15875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6"/>
              <p:cNvSpPr/>
              <p:nvPr/>
            </p:nvSpPr>
            <p:spPr>
              <a:xfrm>
                <a:off x="6573838" y="2224089"/>
                <a:ext cx="14288" cy="15875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6"/>
              <p:cNvSpPr/>
              <p:nvPr/>
            </p:nvSpPr>
            <p:spPr>
              <a:xfrm>
                <a:off x="6483351" y="2224089"/>
                <a:ext cx="14288" cy="15875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6"/>
              <p:cNvSpPr/>
              <p:nvPr/>
            </p:nvSpPr>
            <p:spPr>
              <a:xfrm>
                <a:off x="6370638" y="2479676"/>
                <a:ext cx="14288" cy="15875"/>
              </a:xfrm>
              <a:custGeom>
                <a:rect b="b" l="l" r="r" t="t"/>
                <a:pathLst>
                  <a:path extrusionOk="0" h="4" w="4">
                    <a:moveTo>
                      <a:pt x="4" y="2"/>
                    </a:moveTo>
                    <a:cubicBezTo>
                      <a:pt x="4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lose/>
                  </a:path>
                </a:pathLst>
              </a:cu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7" name="Google Shape;387;p56"/>
          <p:cNvGrpSpPr/>
          <p:nvPr/>
        </p:nvGrpSpPr>
        <p:grpSpPr>
          <a:xfrm>
            <a:off x="2469746" y="1286565"/>
            <a:ext cx="6196694" cy="506186"/>
            <a:chOff x="3292928" y="3445759"/>
            <a:chExt cx="8262258" cy="674914"/>
          </a:xfrm>
        </p:grpSpPr>
        <p:sp>
          <p:nvSpPr>
            <p:cNvPr id="388" name="Google Shape;388;p56"/>
            <p:cNvSpPr/>
            <p:nvPr/>
          </p:nvSpPr>
          <p:spPr>
            <a:xfrm>
              <a:off x="3292928" y="3445759"/>
              <a:ext cx="8262258" cy="674914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10863944" y="3445759"/>
              <a:ext cx="691242" cy="674914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3637643" y="3545890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9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Project Timeline </a:t>
              </a:r>
              <a:endParaRPr sz="1900"/>
            </a:p>
          </p:txBody>
        </p:sp>
        <p:grpSp>
          <p:nvGrpSpPr>
            <p:cNvPr id="391" name="Google Shape;391;p56"/>
            <p:cNvGrpSpPr/>
            <p:nvPr/>
          </p:nvGrpSpPr>
          <p:grpSpPr>
            <a:xfrm>
              <a:off x="11037321" y="3640341"/>
              <a:ext cx="344488" cy="285750"/>
              <a:chOff x="8459788" y="2201864"/>
              <a:chExt cx="344488" cy="285750"/>
            </a:xfrm>
          </p:grpSpPr>
          <p:sp>
            <p:nvSpPr>
              <p:cNvPr id="392" name="Google Shape;392;p56"/>
              <p:cNvSpPr/>
              <p:nvPr/>
            </p:nvSpPr>
            <p:spPr>
              <a:xfrm>
                <a:off x="8459788" y="2443164"/>
                <a:ext cx="44450" cy="44450"/>
              </a:xfrm>
              <a:custGeom>
                <a:rect b="b" l="l" r="r" t="t"/>
                <a:pathLst>
                  <a:path extrusionOk="0" h="28" w="28">
                    <a:moveTo>
                      <a:pt x="0" y="0"/>
                    </a:moveTo>
                    <a:lnTo>
                      <a:pt x="0" y="28"/>
                    </a:lnTo>
                    <a:lnTo>
                      <a:pt x="28" y="28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6"/>
              <p:cNvSpPr/>
              <p:nvPr/>
            </p:nvSpPr>
            <p:spPr>
              <a:xfrm>
                <a:off x="8459788" y="2201864"/>
                <a:ext cx="44450" cy="44450"/>
              </a:xfrm>
              <a:custGeom>
                <a:rect b="b" l="l" r="r" t="t"/>
                <a:pathLst>
                  <a:path extrusionOk="0" h="28" w="28">
                    <a:moveTo>
                      <a:pt x="28" y="0"/>
                    </a:moveTo>
                    <a:lnTo>
                      <a:pt x="0" y="0"/>
                    </a:lnTo>
                    <a:lnTo>
                      <a:pt x="0" y="28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6"/>
              <p:cNvSpPr/>
              <p:nvPr/>
            </p:nvSpPr>
            <p:spPr>
              <a:xfrm>
                <a:off x="8759826" y="2201864"/>
                <a:ext cx="44450" cy="44450"/>
              </a:xfrm>
              <a:custGeom>
                <a:rect b="b" l="l" r="r" t="t"/>
                <a:pathLst>
                  <a:path extrusionOk="0" h="28" w="28">
                    <a:moveTo>
                      <a:pt x="28" y="28"/>
                    </a:moveTo>
                    <a:lnTo>
                      <a:pt x="28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6"/>
              <p:cNvSpPr/>
              <p:nvPr/>
            </p:nvSpPr>
            <p:spPr>
              <a:xfrm>
                <a:off x="8759826" y="2443164"/>
                <a:ext cx="44450" cy="44450"/>
              </a:xfrm>
              <a:custGeom>
                <a:rect b="b" l="l" r="r" t="t"/>
                <a:pathLst>
                  <a:path extrusionOk="0" h="28" w="28">
                    <a:moveTo>
                      <a:pt x="0" y="28"/>
                    </a:moveTo>
                    <a:lnTo>
                      <a:pt x="28" y="28"/>
                    </a:lnTo>
                    <a:lnTo>
                      <a:pt x="28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6"/>
              <p:cNvSpPr/>
              <p:nvPr/>
            </p:nvSpPr>
            <p:spPr>
              <a:xfrm>
                <a:off x="8534401" y="2262189"/>
                <a:ext cx="30163" cy="30163"/>
              </a:xfrm>
              <a:prstGeom prst="rect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56"/>
              <p:cNvSpPr/>
              <p:nvPr/>
            </p:nvSpPr>
            <p:spPr>
              <a:xfrm>
                <a:off x="8534401" y="2397126"/>
                <a:ext cx="30163" cy="30163"/>
              </a:xfrm>
              <a:prstGeom prst="rect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56"/>
              <p:cNvSpPr/>
              <p:nvPr/>
            </p:nvSpPr>
            <p:spPr>
              <a:xfrm>
                <a:off x="8699501" y="2262189"/>
                <a:ext cx="30163" cy="30163"/>
              </a:xfrm>
              <a:prstGeom prst="rect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56"/>
              <p:cNvSpPr/>
              <p:nvPr/>
            </p:nvSpPr>
            <p:spPr>
              <a:xfrm>
                <a:off x="8534401" y="2322514"/>
                <a:ext cx="44450" cy="14288"/>
              </a:xfrm>
              <a:custGeom>
                <a:rect b="b" l="l" r="r" t="t"/>
                <a:pathLst>
                  <a:path extrusionOk="0" h="9"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9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0" name="Google Shape;400;p56"/>
              <p:cNvCxnSpPr/>
              <p:nvPr/>
            </p:nvCxnSpPr>
            <p:spPr>
              <a:xfrm>
                <a:off x="8534401" y="2366964"/>
                <a:ext cx="60325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1" name="Google Shape;401;p56"/>
              <p:cNvSpPr/>
              <p:nvPr/>
            </p:nvSpPr>
            <p:spPr>
              <a:xfrm>
                <a:off x="8669338" y="2352676"/>
                <a:ext cx="60325" cy="74613"/>
              </a:xfrm>
              <a:custGeom>
                <a:rect b="b" l="l" r="r" t="t"/>
                <a:pathLst>
                  <a:path extrusionOk="0" h="47" w="38">
                    <a:moveTo>
                      <a:pt x="19" y="28"/>
                    </a:moveTo>
                    <a:lnTo>
                      <a:pt x="38" y="28"/>
                    </a:lnTo>
                    <a:lnTo>
                      <a:pt x="38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9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2" name="Google Shape;402;p56"/>
              <p:cNvCxnSpPr/>
              <p:nvPr/>
            </p:nvCxnSpPr>
            <p:spPr>
              <a:xfrm rot="10800000">
                <a:off x="8624888" y="2352676"/>
                <a:ext cx="0" cy="14288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Google Shape;403;p56"/>
              <p:cNvCxnSpPr/>
              <p:nvPr/>
            </p:nvCxnSpPr>
            <p:spPr>
              <a:xfrm rot="10800000">
                <a:off x="8669338" y="2262189"/>
                <a:ext cx="0" cy="14288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56"/>
              <p:cNvCxnSpPr/>
              <p:nvPr/>
            </p:nvCxnSpPr>
            <p:spPr>
              <a:xfrm rot="10800000">
                <a:off x="8624888" y="2397126"/>
                <a:ext cx="14288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5" name="Google Shape;405;p56"/>
              <p:cNvSpPr/>
              <p:nvPr/>
            </p:nvSpPr>
            <p:spPr>
              <a:xfrm>
                <a:off x="8594726" y="2397126"/>
                <a:ext cx="44450" cy="30163"/>
              </a:xfrm>
              <a:custGeom>
                <a:rect b="b" l="l" r="r" t="t"/>
                <a:pathLst>
                  <a:path extrusionOk="0" h="19" w="28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56"/>
              <p:cNvSpPr/>
              <p:nvPr/>
            </p:nvSpPr>
            <p:spPr>
              <a:xfrm>
                <a:off x="8594726" y="2262189"/>
                <a:ext cx="14288" cy="30163"/>
              </a:xfrm>
              <a:custGeom>
                <a:rect b="b" l="l" r="r" t="t"/>
                <a:pathLst>
                  <a:path extrusionOk="0" h="19" w="9">
                    <a:moveTo>
                      <a:pt x="0" y="0"/>
                    </a:moveTo>
                    <a:lnTo>
                      <a:pt x="0" y="19"/>
                    </a:lnTo>
                    <a:lnTo>
                      <a:pt x="9" y="19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56"/>
              <p:cNvSpPr/>
              <p:nvPr/>
            </p:nvSpPr>
            <p:spPr>
              <a:xfrm>
                <a:off x="8609013" y="2262189"/>
                <a:ext cx="30163" cy="60325"/>
              </a:xfrm>
              <a:custGeom>
                <a:rect b="b" l="l" r="r" t="t"/>
                <a:pathLst>
                  <a:path extrusionOk="0" h="38" w="19">
                    <a:moveTo>
                      <a:pt x="19" y="0"/>
                    </a:moveTo>
                    <a:lnTo>
                      <a:pt x="19" y="38"/>
                    </a:lnTo>
                    <a:lnTo>
                      <a:pt x="0" y="38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08" name="Google Shape;408;p56"/>
              <p:cNvCxnSpPr/>
              <p:nvPr/>
            </p:nvCxnSpPr>
            <p:spPr>
              <a:xfrm>
                <a:off x="8669338" y="2322514"/>
                <a:ext cx="60325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09" name="Google Shape;409;p56"/>
          <p:cNvGrpSpPr/>
          <p:nvPr/>
        </p:nvGrpSpPr>
        <p:grpSpPr>
          <a:xfrm>
            <a:off x="2469746" y="2409651"/>
            <a:ext cx="6196694" cy="506186"/>
            <a:chOff x="3292928" y="4367359"/>
            <a:chExt cx="8262258" cy="674914"/>
          </a:xfrm>
        </p:grpSpPr>
        <p:sp>
          <p:nvSpPr>
            <p:cNvPr id="410" name="Google Shape;410;p56"/>
            <p:cNvSpPr/>
            <p:nvPr/>
          </p:nvSpPr>
          <p:spPr>
            <a:xfrm>
              <a:off x="3292928" y="4367359"/>
              <a:ext cx="8262258" cy="674914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6"/>
            <p:cNvSpPr/>
            <p:nvPr/>
          </p:nvSpPr>
          <p:spPr>
            <a:xfrm>
              <a:off x="10863944" y="4367359"/>
              <a:ext cx="691242" cy="674914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6"/>
            <p:cNvSpPr/>
            <p:nvPr/>
          </p:nvSpPr>
          <p:spPr>
            <a:xfrm>
              <a:off x="3637643" y="4467490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9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Challenges</a:t>
              </a:r>
              <a:endParaRPr sz="1100"/>
            </a:p>
          </p:txBody>
        </p:sp>
        <p:grpSp>
          <p:nvGrpSpPr>
            <p:cNvPr id="413" name="Google Shape;413;p56"/>
            <p:cNvGrpSpPr/>
            <p:nvPr/>
          </p:nvGrpSpPr>
          <p:grpSpPr>
            <a:xfrm>
              <a:off x="11036528" y="4544478"/>
              <a:ext cx="346075" cy="320676"/>
              <a:chOff x="2678113" y="2182813"/>
              <a:chExt cx="346075" cy="320676"/>
            </a:xfrm>
          </p:grpSpPr>
          <p:sp>
            <p:nvSpPr>
              <p:cNvPr id="414" name="Google Shape;414;p56"/>
              <p:cNvSpPr/>
              <p:nvPr/>
            </p:nvSpPr>
            <p:spPr>
              <a:xfrm>
                <a:off x="2678113" y="2182813"/>
                <a:ext cx="346075" cy="115888"/>
              </a:xfrm>
              <a:custGeom>
                <a:rect b="b" l="l" r="r" t="t"/>
                <a:pathLst>
                  <a:path extrusionOk="0" h="31" w="92">
                    <a:moveTo>
                      <a:pt x="82" y="5"/>
                    </a:moveTo>
                    <a:cubicBezTo>
                      <a:pt x="88" y="6"/>
                      <a:pt x="92" y="11"/>
                      <a:pt x="92" y="17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7"/>
                      <a:pt x="88" y="31"/>
                      <a:pt x="84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8" y="31"/>
                      <a:pt x="64" y="27"/>
                      <a:pt x="64" y="23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52" y="18"/>
                      <a:pt x="40" y="18"/>
                      <a:pt x="28" y="19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7"/>
                      <a:pt x="24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4" y="31"/>
                      <a:pt x="0" y="27"/>
                      <a:pt x="0" y="2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1"/>
                      <a:pt x="4" y="6"/>
                      <a:pt x="10" y="5"/>
                    </a:cubicBezTo>
                    <a:cubicBezTo>
                      <a:pt x="33" y="0"/>
                      <a:pt x="57" y="0"/>
                      <a:pt x="82" y="5"/>
                    </a:cubicBezTo>
                    <a:close/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56"/>
              <p:cNvSpPr/>
              <p:nvPr/>
            </p:nvSpPr>
            <p:spPr>
              <a:xfrm>
                <a:off x="2752725" y="2352676"/>
                <a:ext cx="46038" cy="30163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6"/>
              <p:cNvSpPr/>
              <p:nvPr/>
            </p:nvSpPr>
            <p:spPr>
              <a:xfrm>
                <a:off x="2827338" y="2352676"/>
                <a:ext cx="46038" cy="30163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6"/>
              <p:cNvSpPr/>
              <p:nvPr/>
            </p:nvSpPr>
            <p:spPr>
              <a:xfrm>
                <a:off x="2903538" y="2352676"/>
                <a:ext cx="44450" cy="30163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6"/>
              <p:cNvSpPr/>
              <p:nvPr/>
            </p:nvSpPr>
            <p:spPr>
              <a:xfrm>
                <a:off x="2752725" y="2413001"/>
                <a:ext cx="46038" cy="30163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6"/>
              <p:cNvSpPr/>
              <p:nvPr/>
            </p:nvSpPr>
            <p:spPr>
              <a:xfrm>
                <a:off x="2827338" y="2413001"/>
                <a:ext cx="46038" cy="30163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6"/>
              <p:cNvSpPr/>
              <p:nvPr/>
            </p:nvSpPr>
            <p:spPr>
              <a:xfrm>
                <a:off x="2903538" y="2413001"/>
                <a:ext cx="44450" cy="30163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6"/>
              <p:cNvSpPr/>
              <p:nvPr/>
            </p:nvSpPr>
            <p:spPr>
              <a:xfrm>
                <a:off x="2752725" y="2473326"/>
                <a:ext cx="46038" cy="30163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6"/>
              <p:cNvSpPr/>
              <p:nvPr/>
            </p:nvSpPr>
            <p:spPr>
              <a:xfrm>
                <a:off x="2827338" y="2473326"/>
                <a:ext cx="46038" cy="30163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6"/>
              <p:cNvSpPr/>
              <p:nvPr/>
            </p:nvSpPr>
            <p:spPr>
              <a:xfrm>
                <a:off x="2903538" y="2473326"/>
                <a:ext cx="44450" cy="30163"/>
              </a:xfrm>
              <a:prstGeom prst="rect">
                <a:avLst/>
              </a:prstGeom>
              <a:noFill/>
              <a:ln cap="flat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4" name="Google Shape;424;p56"/>
          <p:cNvGrpSpPr/>
          <p:nvPr/>
        </p:nvGrpSpPr>
        <p:grpSpPr>
          <a:xfrm>
            <a:off x="2469746" y="2971219"/>
            <a:ext cx="6196694" cy="506186"/>
            <a:chOff x="3292928" y="5288958"/>
            <a:chExt cx="8262258" cy="674914"/>
          </a:xfrm>
        </p:grpSpPr>
        <p:sp>
          <p:nvSpPr>
            <p:cNvPr id="425" name="Google Shape;425;p56"/>
            <p:cNvSpPr/>
            <p:nvPr/>
          </p:nvSpPr>
          <p:spPr>
            <a:xfrm>
              <a:off x="3292928" y="5288958"/>
              <a:ext cx="8262258" cy="674914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6"/>
            <p:cNvSpPr/>
            <p:nvPr/>
          </p:nvSpPr>
          <p:spPr>
            <a:xfrm>
              <a:off x="10863944" y="5288958"/>
              <a:ext cx="691242" cy="674914"/>
            </a:xfrm>
            <a:prstGeom prst="roundRect">
              <a:avLst>
                <a:gd fmla="val 16667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6"/>
            <p:cNvSpPr/>
            <p:nvPr/>
          </p:nvSpPr>
          <p:spPr>
            <a:xfrm>
              <a:off x="3637643" y="5389089"/>
              <a:ext cx="5386614" cy="4746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900">
                  <a:solidFill>
                    <a:srgbClr val="232F3E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Success Story</a:t>
              </a:r>
              <a:endParaRPr sz="1100"/>
            </a:p>
          </p:txBody>
        </p:sp>
        <p:grpSp>
          <p:nvGrpSpPr>
            <p:cNvPr id="428" name="Google Shape;428;p56"/>
            <p:cNvGrpSpPr/>
            <p:nvPr/>
          </p:nvGrpSpPr>
          <p:grpSpPr>
            <a:xfrm>
              <a:off x="11036528" y="5453378"/>
              <a:ext cx="346075" cy="346075"/>
              <a:chOff x="8447088" y="5060951"/>
              <a:chExt cx="346075" cy="346075"/>
            </a:xfrm>
          </p:grpSpPr>
          <p:sp>
            <p:nvSpPr>
              <p:cNvPr id="429" name="Google Shape;429;p56"/>
              <p:cNvSpPr/>
              <p:nvPr/>
            </p:nvSpPr>
            <p:spPr>
              <a:xfrm>
                <a:off x="8523288" y="5121276"/>
                <a:ext cx="195263" cy="150813"/>
              </a:xfrm>
              <a:custGeom>
                <a:rect b="b" l="l" r="r" t="t"/>
                <a:pathLst>
                  <a:path extrusionOk="0" h="95" w="123">
                    <a:moveTo>
                      <a:pt x="123" y="95"/>
                    </a:moveTo>
                    <a:lnTo>
                      <a:pt x="123" y="19"/>
                    </a:lnTo>
                    <a:lnTo>
                      <a:pt x="52" y="19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0" y="95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6"/>
              <p:cNvSpPr/>
              <p:nvPr/>
            </p:nvSpPr>
            <p:spPr>
              <a:xfrm>
                <a:off x="8537575" y="5091113"/>
                <a:ext cx="165100" cy="30163"/>
              </a:xfrm>
              <a:custGeom>
                <a:rect b="b" l="l" r="r" t="t"/>
                <a:pathLst>
                  <a:path extrusionOk="0" h="19" w="104">
                    <a:moveTo>
                      <a:pt x="104" y="19"/>
                    </a:moveTo>
                    <a:lnTo>
                      <a:pt x="52" y="19"/>
                    </a:lnTo>
                    <a:lnTo>
                      <a:pt x="43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6"/>
              <p:cNvSpPr/>
              <p:nvPr/>
            </p:nvSpPr>
            <p:spPr>
              <a:xfrm>
                <a:off x="8553450" y="5060951"/>
                <a:ext cx="134938" cy="30163"/>
              </a:xfrm>
              <a:custGeom>
                <a:rect b="b" l="l" r="r" t="t"/>
                <a:pathLst>
                  <a:path extrusionOk="0" h="19" w="85">
                    <a:moveTo>
                      <a:pt x="85" y="19"/>
                    </a:moveTo>
                    <a:lnTo>
                      <a:pt x="52" y="19"/>
                    </a:lnTo>
                    <a:lnTo>
                      <a:pt x="42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6"/>
              <p:cNvSpPr/>
              <p:nvPr/>
            </p:nvSpPr>
            <p:spPr>
              <a:xfrm>
                <a:off x="8447088" y="5302251"/>
                <a:ext cx="346075" cy="104775"/>
              </a:xfrm>
              <a:custGeom>
                <a:rect b="b" l="l" r="r" t="t"/>
                <a:pathLst>
                  <a:path extrusionOk="0" h="28" w="92">
                    <a:moveTo>
                      <a:pt x="92" y="28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8"/>
                      <a:pt x="34" y="12"/>
                      <a:pt x="38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0" y="12"/>
                      <a:pt x="64" y="8"/>
                      <a:pt x="64" y="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92" y="28"/>
                    </a:lnTo>
                    <a:close/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6"/>
              <p:cNvSpPr/>
              <p:nvPr/>
            </p:nvSpPr>
            <p:spPr>
              <a:xfrm>
                <a:off x="8447088" y="5211763"/>
                <a:ext cx="76200" cy="90488"/>
              </a:xfrm>
              <a:custGeom>
                <a:rect b="b" l="l" r="r" t="t"/>
                <a:pathLst>
                  <a:path extrusionOk="0" h="57" w="48">
                    <a:moveTo>
                      <a:pt x="0" y="57"/>
                    </a:moveTo>
                    <a:lnTo>
                      <a:pt x="33" y="0"/>
                    </a:lnTo>
                    <a:lnTo>
                      <a:pt x="48" y="0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6"/>
              <p:cNvSpPr/>
              <p:nvPr/>
            </p:nvSpPr>
            <p:spPr>
              <a:xfrm>
                <a:off x="8718550" y="5211763"/>
                <a:ext cx="74613" cy="90488"/>
              </a:xfrm>
              <a:custGeom>
                <a:rect b="b" l="l" r="r" t="t"/>
                <a:pathLst>
                  <a:path extrusionOk="0" h="57" w="47">
                    <a:moveTo>
                      <a:pt x="0" y="0"/>
                    </a:moveTo>
                    <a:lnTo>
                      <a:pt x="14" y="0"/>
                    </a:lnTo>
                    <a:lnTo>
                      <a:pt x="47" y="57"/>
                    </a:lnTo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6"/>
              <p:cNvSpPr/>
              <p:nvPr/>
            </p:nvSpPr>
            <p:spPr>
              <a:xfrm>
                <a:off x="8583613" y="5181601"/>
                <a:ext cx="88900" cy="90488"/>
              </a:xfrm>
              <a:custGeom>
                <a:rect b="b" l="l" r="r" t="t"/>
                <a:pathLst>
                  <a:path extrusionOk="0" h="24" w="24">
                    <a:moveTo>
                      <a:pt x="16" y="13"/>
                    </a:moveTo>
                    <a:cubicBezTo>
                      <a:pt x="18" y="11"/>
                      <a:pt x="19" y="9"/>
                      <a:pt x="19" y="7"/>
                    </a:cubicBezTo>
                    <a:cubicBezTo>
                      <a:pt x="19" y="3"/>
                      <a:pt x="16" y="0"/>
                      <a:pt x="12" y="0"/>
                    </a:cubicBezTo>
                    <a:cubicBezTo>
                      <a:pt x="8" y="0"/>
                      <a:pt x="5" y="3"/>
                      <a:pt x="5" y="7"/>
                    </a:cubicBezTo>
                    <a:cubicBezTo>
                      <a:pt x="5" y="9"/>
                      <a:pt x="6" y="11"/>
                      <a:pt x="8" y="13"/>
                    </a:cubicBezTo>
                    <a:cubicBezTo>
                      <a:pt x="3" y="14"/>
                      <a:pt x="0" y="17"/>
                      <a:pt x="0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17"/>
                      <a:pt x="21" y="14"/>
                      <a:pt x="16" y="13"/>
                    </a:cubicBezTo>
                    <a:close/>
                  </a:path>
                </a:pathLst>
              </a:custGeom>
              <a:noFill/>
              <a:ln cap="rnd" cmpd="sng" w="142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6" name="Google Shape;436;p56"/>
          <p:cNvSpPr/>
          <p:nvPr/>
        </p:nvSpPr>
        <p:spPr>
          <a:xfrm>
            <a:off x="2469696" y="1848158"/>
            <a:ext cx="6196800" cy="5061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900">
                <a:solidFill>
                  <a:srgbClr val="232F3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Model Architecture, Results, and  Demo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6"/>
          <p:cNvSpPr/>
          <p:nvPr/>
        </p:nvSpPr>
        <p:spPr>
          <a:xfrm>
            <a:off x="8147958" y="1848158"/>
            <a:ext cx="518400" cy="5061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8" name="Google Shape;438;p56"/>
          <p:cNvGrpSpPr/>
          <p:nvPr/>
        </p:nvGrpSpPr>
        <p:grpSpPr>
          <a:xfrm>
            <a:off x="8311303" y="1971423"/>
            <a:ext cx="191691" cy="259556"/>
            <a:chOff x="5607051" y="2173289"/>
            <a:chExt cx="255588" cy="346075"/>
          </a:xfrm>
        </p:grpSpPr>
        <p:sp>
          <p:nvSpPr>
            <p:cNvPr id="439" name="Google Shape;439;p56"/>
            <p:cNvSpPr/>
            <p:nvPr/>
          </p:nvSpPr>
          <p:spPr>
            <a:xfrm>
              <a:off x="5727701" y="2217739"/>
              <a:ext cx="90488" cy="180975"/>
            </a:xfrm>
            <a:custGeom>
              <a:rect b="b" l="l" r="r" t="t"/>
              <a:pathLst>
                <a:path extrusionOk="0" h="114" w="57">
                  <a:moveTo>
                    <a:pt x="57" y="114"/>
                  </a:moveTo>
                  <a:lnTo>
                    <a:pt x="29" y="85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114"/>
                  </a:lnTo>
                  <a:close/>
                </a:path>
              </a:pathLst>
            </a:custGeom>
            <a:noFill/>
            <a:ln cap="rnd" cmpd="sng" w="14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56"/>
            <p:cNvSpPr/>
            <p:nvPr/>
          </p:nvSpPr>
          <p:spPr>
            <a:xfrm>
              <a:off x="5607051" y="2203451"/>
              <a:ext cx="255588" cy="315913"/>
            </a:xfrm>
            <a:custGeom>
              <a:rect b="b" l="l" r="r" t="t"/>
              <a:pathLst>
                <a:path extrusionOk="0" h="84" w="68">
                  <a:moveTo>
                    <a:pt x="56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cap="rnd" cmpd="sng" w="14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56"/>
            <p:cNvSpPr/>
            <p:nvPr/>
          </p:nvSpPr>
          <p:spPr>
            <a:xfrm>
              <a:off x="5607051" y="2173289"/>
              <a:ext cx="241300" cy="60325"/>
            </a:xfrm>
            <a:custGeom>
              <a:rect b="b" l="l" r="r" t="t"/>
              <a:pathLst>
                <a:path extrusionOk="0" h="16" w="64">
                  <a:moveTo>
                    <a:pt x="64" y="16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2" y="16"/>
                    <a:pt x="32" y="16"/>
                    <a:pt x="32" y="16"/>
                  </a:cubicBezTo>
                </a:path>
              </a:pathLst>
            </a:custGeom>
            <a:noFill/>
            <a:ln cap="rnd" cmpd="sng" w="14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2" name="Google Shape;44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475" y="4318813"/>
            <a:ext cx="3023851" cy="10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7"/>
          <p:cNvPicPr preferRelativeResize="0"/>
          <p:nvPr/>
        </p:nvPicPr>
        <p:blipFill rotWithShape="1">
          <a:blip r:embed="rId3">
            <a:alphaModFix/>
          </a:blip>
          <a:srcRect b="36451" l="0" r="34627" t="0"/>
          <a:stretch/>
        </p:blipFill>
        <p:spPr>
          <a:xfrm>
            <a:off x="3132000" y="771750"/>
            <a:ext cx="287999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7"/>
          <p:cNvPicPr preferRelativeResize="0"/>
          <p:nvPr/>
        </p:nvPicPr>
        <p:blipFill rotWithShape="1">
          <a:blip r:embed="rId4">
            <a:alphaModFix/>
          </a:blip>
          <a:srcRect b="0" l="20174" r="17232" t="0"/>
          <a:stretch/>
        </p:blipFill>
        <p:spPr>
          <a:xfrm>
            <a:off x="6092100" y="663975"/>
            <a:ext cx="288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7"/>
          <p:cNvPicPr preferRelativeResize="0"/>
          <p:nvPr/>
        </p:nvPicPr>
        <p:blipFill rotWithShape="1">
          <a:blip r:embed="rId5">
            <a:alphaModFix/>
          </a:blip>
          <a:srcRect b="0" l="23768" r="22101" t="0"/>
          <a:stretch/>
        </p:blipFill>
        <p:spPr>
          <a:xfrm>
            <a:off x="3132000" y="2644950"/>
            <a:ext cx="288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7"/>
          <p:cNvPicPr preferRelativeResize="0"/>
          <p:nvPr/>
        </p:nvPicPr>
        <p:blipFill rotWithShape="1">
          <a:blip r:embed="rId6">
            <a:alphaModFix/>
          </a:blip>
          <a:srcRect b="46004" l="1255" r="48121" t="1388"/>
          <a:stretch/>
        </p:blipFill>
        <p:spPr>
          <a:xfrm>
            <a:off x="6161800" y="2691250"/>
            <a:ext cx="2810302" cy="17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7"/>
          <p:cNvSpPr txBox="1"/>
          <p:nvPr/>
        </p:nvSpPr>
        <p:spPr>
          <a:xfrm>
            <a:off x="243075" y="163275"/>
            <a:ext cx="2588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ttrocento Sans"/>
              <a:buNone/>
            </a:pPr>
            <a:r>
              <a:rPr b="1" lang="id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BACKGROUND</a:t>
            </a:r>
            <a:endParaRPr b="1"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52" name="Google Shape;45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0175" y="4314263"/>
            <a:ext cx="3023851" cy="10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/>
          <p:nvPr/>
        </p:nvSpPr>
        <p:spPr>
          <a:xfrm>
            <a:off x="2406000" y="2361000"/>
            <a:ext cx="726000" cy="42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025" y="1716250"/>
            <a:ext cx="1960349" cy="196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7"/>
          <p:cNvSpPr txBox="1"/>
          <p:nvPr/>
        </p:nvSpPr>
        <p:spPr>
          <a:xfrm>
            <a:off x="362702" y="3739350"/>
            <a:ext cx="2689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ttrocento Sans"/>
              <a:buNone/>
            </a:pPr>
            <a:r>
              <a:rPr b="1" lang="id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e-commerce</a:t>
            </a:r>
            <a:endParaRPr b="1"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7425"/>
            <a:ext cx="5829300" cy="34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8"/>
          <p:cNvSpPr txBox="1"/>
          <p:nvPr/>
        </p:nvSpPr>
        <p:spPr>
          <a:xfrm>
            <a:off x="200651" y="566275"/>
            <a:ext cx="2418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ttrocento Sans"/>
              <a:buNone/>
            </a:pPr>
            <a:r>
              <a:rPr b="1" lang="id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MAIN OBJECTIVES</a:t>
            </a:r>
            <a:endParaRPr b="1" sz="3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2" name="Google Shape;462;p58"/>
          <p:cNvSpPr txBox="1"/>
          <p:nvPr/>
        </p:nvSpPr>
        <p:spPr>
          <a:xfrm>
            <a:off x="5472275" y="2140650"/>
            <a:ext cx="318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latin typeface="Quattrocento Sans"/>
                <a:ea typeface="Quattrocento Sans"/>
                <a:cs typeface="Quattrocento Sans"/>
                <a:sym typeface="Quattrocento Sans"/>
              </a:rPr>
              <a:t>Give credit where credit is due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3" name="Google Shape;463;p58"/>
          <p:cNvSpPr txBox="1"/>
          <p:nvPr/>
        </p:nvSpPr>
        <p:spPr>
          <a:xfrm>
            <a:off x="5472275" y="2621325"/>
            <a:ext cx="374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>
                <a:latin typeface="Quattrocento Sans"/>
                <a:ea typeface="Quattrocento Sans"/>
                <a:cs typeface="Quattrocento Sans"/>
                <a:sym typeface="Quattrocento Sans"/>
              </a:rPr>
              <a:t>Prevent mistakes in user review process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4" name="Google Shape;4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125" y="4351913"/>
            <a:ext cx="3023851" cy="10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9"/>
          <p:cNvPicPr preferRelativeResize="0"/>
          <p:nvPr/>
        </p:nvPicPr>
        <p:blipFill rotWithShape="1">
          <a:blip r:embed="rId3">
            <a:alphaModFix/>
          </a:blip>
          <a:srcRect b="29408" l="0" r="0" t="4918"/>
          <a:stretch/>
        </p:blipFill>
        <p:spPr>
          <a:xfrm>
            <a:off x="0" y="2364950"/>
            <a:ext cx="4778650" cy="27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9"/>
          <p:cNvSpPr txBox="1"/>
          <p:nvPr/>
        </p:nvSpPr>
        <p:spPr>
          <a:xfrm>
            <a:off x="390875" y="3419375"/>
            <a:ext cx="156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 project prep and mentoring. Checkpoint : Finalize Project, Slides, and Videos Student</a:t>
            </a:r>
            <a:endParaRPr sz="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1" name="Google Shape;471;p59"/>
          <p:cNvSpPr txBox="1"/>
          <p:nvPr/>
        </p:nvSpPr>
        <p:spPr>
          <a:xfrm>
            <a:off x="2521225" y="4246325"/>
            <a:ext cx="73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>
                <a:solidFill>
                  <a:schemeClr val="lt1"/>
                </a:solidFill>
              </a:rPr>
              <a:t>Finalize Drive and Slide Links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72" name="Google Shape;472;p59"/>
          <p:cNvSpPr txBox="1"/>
          <p:nvPr/>
        </p:nvSpPr>
        <p:spPr>
          <a:xfrm>
            <a:off x="5596900" y="418825"/>
            <a:ext cx="21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Quattrocento Sans"/>
                <a:ea typeface="Quattrocento Sans"/>
                <a:cs typeface="Quattrocento Sans"/>
                <a:sym typeface="Quattrocento Sans"/>
              </a:rPr>
              <a:t>PROJECT TIMELINE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4778650" y="870900"/>
            <a:ext cx="4098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Events :</a:t>
            </a:r>
            <a:endParaRPr sz="1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Quattrocento Sans"/>
              <a:buChar char="●"/>
            </a:pP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Choosing </a:t>
            </a: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dataset: Amazon Customer Reviews </a:t>
            </a:r>
            <a:endParaRPr sz="1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Link:https://www.kaggle.com/datasets/vivekprajapati2048/amazon-customer-reviews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(27-28 Jul</a:t>
            </a: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Quattrocento Sans"/>
              <a:buChar char="●"/>
            </a:pP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F</a:t>
            </a: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inal proposal and consultation with instructor </a:t>
            </a: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(29 Jul)</a:t>
            </a:r>
            <a:endParaRPr sz="1100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Quattrocento Sans"/>
              <a:buChar char="●"/>
            </a:pP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Drafting notebook, creating models, and deployment </a:t>
            </a: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(29 Jul - 3 Aug)</a:t>
            </a:r>
            <a:endParaRPr sz="1100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Quattrocento Sans"/>
              <a:buChar char="○"/>
            </a:pP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Data preprocessing </a:t>
            </a: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(29 Jul</a:t>
            </a: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100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Quattrocento Sans"/>
              <a:buChar char="○"/>
            </a:pP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T</a:t>
            </a: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raining dataset </a:t>
            </a: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( 30 Jul  - 2 Aug)</a:t>
            </a:r>
            <a:endParaRPr sz="1100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Quattrocento Sans"/>
              <a:buChar char="○"/>
            </a:pPr>
            <a:r>
              <a:rPr lang="id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Choosing best model </a:t>
            </a: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(1 Aug)</a:t>
            </a:r>
            <a:endParaRPr sz="1100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Quattrocento Sans"/>
              <a:buChar char="○"/>
            </a:pP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Deployment </a:t>
            </a: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 Aug)</a:t>
            </a:r>
            <a:endParaRPr sz="1100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Quattrocento Sans"/>
              <a:buChar char="○"/>
            </a:pP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F</a:t>
            </a:r>
            <a:r>
              <a:rPr lang="id" sz="1100">
                <a:latin typeface="Quattrocento Sans"/>
                <a:ea typeface="Quattrocento Sans"/>
                <a:cs typeface="Quattrocento Sans"/>
                <a:sym typeface="Quattrocento Sans"/>
              </a:rPr>
              <a:t>inalization </a:t>
            </a:r>
            <a:r>
              <a:rPr lang="id" sz="11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 Aug - 3 Aug)</a:t>
            </a:r>
            <a:endParaRPr sz="1100">
              <a:solidFill>
                <a:srgbClr val="88888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4" name="Google Shape;474;p59"/>
          <p:cNvPicPr preferRelativeResize="0"/>
          <p:nvPr/>
        </p:nvPicPr>
        <p:blipFill rotWithShape="1">
          <a:blip r:embed="rId4">
            <a:alphaModFix/>
          </a:blip>
          <a:srcRect b="0" l="0" r="0" t="10817"/>
          <a:stretch/>
        </p:blipFill>
        <p:spPr>
          <a:xfrm>
            <a:off x="0" y="0"/>
            <a:ext cx="4778652" cy="2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900" y="4362513"/>
            <a:ext cx="3023851" cy="10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/>
          <p:nvPr>
            <p:ph type="title"/>
          </p:nvPr>
        </p:nvSpPr>
        <p:spPr>
          <a:xfrm>
            <a:off x="18002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MODEL ARCHITECTURE</a:t>
            </a:r>
            <a:endParaRPr/>
          </a:p>
        </p:txBody>
      </p:sp>
      <p:sp>
        <p:nvSpPr>
          <p:cNvPr id="481" name="Google Shape;481;p60"/>
          <p:cNvSpPr/>
          <p:nvPr/>
        </p:nvSpPr>
        <p:spPr>
          <a:xfrm>
            <a:off x="0" y="2586463"/>
            <a:ext cx="9144000" cy="351680"/>
          </a:xfrm>
          <a:custGeom>
            <a:rect b="b" l="l" r="r" t="t"/>
            <a:pathLst>
              <a:path extrusionOk="0" h="10990" w="285750">
                <a:moveTo>
                  <a:pt x="0" y="0"/>
                </a:moveTo>
                <a:lnTo>
                  <a:pt x="0" y="10990"/>
                </a:lnTo>
                <a:lnTo>
                  <a:pt x="285750" y="10990"/>
                </a:lnTo>
                <a:lnTo>
                  <a:pt x="28575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60"/>
          <p:cNvGrpSpPr/>
          <p:nvPr/>
        </p:nvGrpSpPr>
        <p:grpSpPr>
          <a:xfrm>
            <a:off x="5456872" y="2583596"/>
            <a:ext cx="1499100" cy="1518667"/>
            <a:chOff x="6737860" y="2582271"/>
            <a:chExt cx="1499100" cy="1518667"/>
          </a:xfrm>
        </p:grpSpPr>
        <p:grpSp>
          <p:nvGrpSpPr>
            <p:cNvPr id="483" name="Google Shape;483;p60"/>
            <p:cNvGrpSpPr/>
            <p:nvPr/>
          </p:nvGrpSpPr>
          <p:grpSpPr>
            <a:xfrm>
              <a:off x="7454048" y="2658466"/>
              <a:ext cx="66720" cy="831360"/>
              <a:chOff x="5117952" y="2967078"/>
              <a:chExt cx="66720" cy="831360"/>
            </a:xfrm>
          </p:grpSpPr>
          <p:sp>
            <p:nvSpPr>
              <p:cNvPr id="484" name="Google Shape;484;p60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60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60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60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60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60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60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60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60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60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" name="Google Shape;494;p60"/>
            <p:cNvSpPr/>
            <p:nvPr/>
          </p:nvSpPr>
          <p:spPr>
            <a:xfrm>
              <a:off x="7524736" y="2878687"/>
              <a:ext cx="4992" cy="47648"/>
            </a:xfrm>
            <a:custGeom>
              <a:rect b="b" l="l" r="r" t="t"/>
              <a:pathLst>
                <a:path extrusionOk="0" h="1489" w="156">
                  <a:moveTo>
                    <a:pt x="0" y="1"/>
                  </a:moveTo>
                  <a:lnTo>
                    <a:pt x="0" y="1489"/>
                  </a:lnTo>
                  <a:lnTo>
                    <a:pt x="155" y="1489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646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0"/>
            <p:cNvSpPr/>
            <p:nvPr/>
          </p:nvSpPr>
          <p:spPr>
            <a:xfrm>
              <a:off x="6864832" y="2582271"/>
              <a:ext cx="1245152" cy="352064"/>
            </a:xfrm>
            <a:custGeom>
              <a:rect b="b" l="l" r="r" t="t"/>
              <a:pathLst>
                <a:path extrusionOk="0" h="11002" w="38911">
                  <a:moveTo>
                    <a:pt x="1834" y="1"/>
                  </a:moveTo>
                  <a:cubicBezTo>
                    <a:pt x="691" y="1"/>
                    <a:pt x="1" y="1274"/>
                    <a:pt x="632" y="2239"/>
                  </a:cubicBezTo>
                  <a:lnTo>
                    <a:pt x="5930" y="10347"/>
                  </a:lnTo>
                  <a:cubicBezTo>
                    <a:pt x="6204" y="10752"/>
                    <a:pt x="6656" y="11002"/>
                    <a:pt x="7145" y="11002"/>
                  </a:cubicBezTo>
                  <a:lnTo>
                    <a:pt x="37065" y="11002"/>
                  </a:lnTo>
                  <a:cubicBezTo>
                    <a:pt x="38208" y="11002"/>
                    <a:pt x="38910" y="9716"/>
                    <a:pt x="38268" y="8752"/>
                  </a:cubicBezTo>
                  <a:lnTo>
                    <a:pt x="32969" y="655"/>
                  </a:lnTo>
                  <a:cubicBezTo>
                    <a:pt x="32695" y="251"/>
                    <a:pt x="32243" y="1"/>
                    <a:pt x="31755" y="1"/>
                  </a:cubicBez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3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Batch Normalization</a:t>
              </a:r>
              <a:endParaRPr sz="1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6" name="Google Shape;496;p60"/>
            <p:cNvSpPr txBox="1"/>
            <p:nvPr/>
          </p:nvSpPr>
          <p:spPr>
            <a:xfrm>
              <a:off x="6737860" y="3566038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Default settings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60"/>
          <p:cNvGrpSpPr/>
          <p:nvPr/>
        </p:nvGrpSpPr>
        <p:grpSpPr>
          <a:xfrm>
            <a:off x="4291847" y="1407663"/>
            <a:ext cx="1499100" cy="1529160"/>
            <a:chOff x="5548985" y="1407663"/>
            <a:chExt cx="1499100" cy="1529160"/>
          </a:xfrm>
        </p:grpSpPr>
        <p:grpSp>
          <p:nvGrpSpPr>
            <p:cNvPr id="498" name="Google Shape;498;p60"/>
            <p:cNvGrpSpPr/>
            <p:nvPr/>
          </p:nvGrpSpPr>
          <p:grpSpPr>
            <a:xfrm rot="10800000">
              <a:off x="6265520" y="2018766"/>
              <a:ext cx="66720" cy="831360"/>
              <a:chOff x="5117952" y="2967078"/>
              <a:chExt cx="66720" cy="831360"/>
            </a:xfrm>
          </p:grpSpPr>
          <p:sp>
            <p:nvSpPr>
              <p:cNvPr id="499" name="Google Shape;499;p60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60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60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60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60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60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60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60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60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60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" name="Google Shape;509;p60"/>
            <p:cNvSpPr/>
            <p:nvPr/>
          </p:nvSpPr>
          <p:spPr>
            <a:xfrm>
              <a:off x="6296000" y="2587999"/>
              <a:ext cx="9568" cy="43072"/>
            </a:xfrm>
            <a:custGeom>
              <a:rect b="b" l="l" r="r" t="t"/>
              <a:pathLst>
                <a:path extrusionOk="0" h="1346" w="299">
                  <a:moveTo>
                    <a:pt x="1" y="0"/>
                  </a:moveTo>
                  <a:lnTo>
                    <a:pt x="1" y="1346"/>
                  </a:lnTo>
                  <a:lnTo>
                    <a:pt x="298" y="1346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646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0"/>
            <p:cNvSpPr/>
            <p:nvPr/>
          </p:nvSpPr>
          <p:spPr>
            <a:xfrm>
              <a:off x="5720385" y="2584758"/>
              <a:ext cx="1263040" cy="352064"/>
            </a:xfrm>
            <a:custGeom>
              <a:rect b="b" l="l" r="r" t="t"/>
              <a:pathLst>
                <a:path extrusionOk="0" h="11002" w="39470">
                  <a:moveTo>
                    <a:pt x="1227" y="1"/>
                  </a:moveTo>
                  <a:cubicBezTo>
                    <a:pt x="465" y="1"/>
                    <a:pt x="0" y="858"/>
                    <a:pt x="417" y="1501"/>
                  </a:cubicBezTo>
                  <a:lnTo>
                    <a:pt x="6358" y="10561"/>
                  </a:lnTo>
                  <a:cubicBezTo>
                    <a:pt x="6537" y="10835"/>
                    <a:pt x="6847" y="11002"/>
                    <a:pt x="7168" y="11002"/>
                  </a:cubicBezTo>
                  <a:lnTo>
                    <a:pt x="38231" y="11002"/>
                  </a:lnTo>
                  <a:cubicBezTo>
                    <a:pt x="39005" y="11002"/>
                    <a:pt x="39470" y="10145"/>
                    <a:pt x="39041" y="9502"/>
                  </a:cubicBezTo>
                  <a:lnTo>
                    <a:pt x="33112" y="441"/>
                  </a:lnTo>
                  <a:cubicBezTo>
                    <a:pt x="32933" y="167"/>
                    <a:pt x="32624" y="1"/>
                    <a:pt x="32302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Dropout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11" name="Google Shape;511;p60"/>
            <p:cNvSpPr txBox="1"/>
            <p:nvPr/>
          </p:nvSpPr>
          <p:spPr>
            <a:xfrm>
              <a:off x="5548985" y="1407663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Dropout = 0.3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2" name="Google Shape;512;p60"/>
          <p:cNvGrpSpPr/>
          <p:nvPr/>
        </p:nvGrpSpPr>
        <p:grpSpPr>
          <a:xfrm>
            <a:off x="-108328" y="1408913"/>
            <a:ext cx="1499100" cy="1526672"/>
            <a:chOff x="795972" y="1407663"/>
            <a:chExt cx="1499100" cy="1526672"/>
          </a:xfrm>
        </p:grpSpPr>
        <p:grpSp>
          <p:nvGrpSpPr>
            <p:cNvPr id="513" name="Google Shape;513;p60"/>
            <p:cNvGrpSpPr/>
            <p:nvPr/>
          </p:nvGrpSpPr>
          <p:grpSpPr>
            <a:xfrm rot="10800000">
              <a:off x="1512176" y="2018766"/>
              <a:ext cx="66720" cy="831360"/>
              <a:chOff x="5117952" y="2967078"/>
              <a:chExt cx="66720" cy="831360"/>
            </a:xfrm>
          </p:grpSpPr>
          <p:sp>
            <p:nvSpPr>
              <p:cNvPr id="514" name="Google Shape;514;p60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60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60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60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60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60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60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60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60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60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4" name="Google Shape;524;p60"/>
            <p:cNvSpPr/>
            <p:nvPr/>
          </p:nvSpPr>
          <p:spPr>
            <a:xfrm>
              <a:off x="1538464" y="2587999"/>
              <a:ext cx="14112" cy="43072"/>
            </a:xfrm>
            <a:custGeom>
              <a:rect b="b" l="l" r="r" t="t"/>
              <a:pathLst>
                <a:path extrusionOk="0" h="1346" w="441">
                  <a:moveTo>
                    <a:pt x="0" y="0"/>
                  </a:moveTo>
                  <a:lnTo>
                    <a:pt x="0" y="1346"/>
                  </a:lnTo>
                  <a:lnTo>
                    <a:pt x="441" y="1346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646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0"/>
            <p:cNvSpPr/>
            <p:nvPr/>
          </p:nvSpPr>
          <p:spPr>
            <a:xfrm>
              <a:off x="914016" y="2582271"/>
              <a:ext cx="1263040" cy="352064"/>
            </a:xfrm>
            <a:custGeom>
              <a:rect b="b" l="l" r="r" t="t"/>
              <a:pathLst>
                <a:path extrusionOk="0" h="11002" w="39470">
                  <a:moveTo>
                    <a:pt x="1226" y="1"/>
                  </a:moveTo>
                  <a:cubicBezTo>
                    <a:pt x="464" y="1"/>
                    <a:pt x="0" y="858"/>
                    <a:pt x="417" y="1501"/>
                  </a:cubicBezTo>
                  <a:lnTo>
                    <a:pt x="6358" y="10561"/>
                  </a:lnTo>
                  <a:cubicBezTo>
                    <a:pt x="6537" y="10835"/>
                    <a:pt x="6846" y="11002"/>
                    <a:pt x="7168" y="11002"/>
                  </a:cubicBezTo>
                  <a:lnTo>
                    <a:pt x="38231" y="11002"/>
                  </a:lnTo>
                  <a:cubicBezTo>
                    <a:pt x="39005" y="11002"/>
                    <a:pt x="39469" y="10145"/>
                    <a:pt x="39041" y="9502"/>
                  </a:cubicBezTo>
                  <a:lnTo>
                    <a:pt x="33099" y="441"/>
                  </a:lnTo>
                  <a:cubicBezTo>
                    <a:pt x="32921" y="167"/>
                    <a:pt x="32623" y="1"/>
                    <a:pt x="32290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3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Output Dimension</a:t>
              </a:r>
              <a:endParaRPr sz="1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26" name="Google Shape;526;p60"/>
            <p:cNvSpPr txBox="1"/>
            <p:nvPr/>
          </p:nvSpPr>
          <p:spPr>
            <a:xfrm>
              <a:off x="795972" y="1407663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Embeddingvector features = 300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7" name="Google Shape;527;p60"/>
          <p:cNvGrpSpPr/>
          <p:nvPr/>
        </p:nvGrpSpPr>
        <p:grpSpPr>
          <a:xfrm>
            <a:off x="1020272" y="2583596"/>
            <a:ext cx="1499100" cy="1518667"/>
            <a:chOff x="1984297" y="2582271"/>
            <a:chExt cx="1499100" cy="1518667"/>
          </a:xfrm>
        </p:grpSpPr>
        <p:grpSp>
          <p:nvGrpSpPr>
            <p:cNvPr id="528" name="Google Shape;528;p60"/>
            <p:cNvGrpSpPr/>
            <p:nvPr/>
          </p:nvGrpSpPr>
          <p:grpSpPr>
            <a:xfrm>
              <a:off x="2700496" y="2658466"/>
              <a:ext cx="66720" cy="831360"/>
              <a:chOff x="5117952" y="2967078"/>
              <a:chExt cx="66720" cy="831360"/>
            </a:xfrm>
          </p:grpSpPr>
          <p:sp>
            <p:nvSpPr>
              <p:cNvPr id="529" name="Google Shape;529;p60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60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60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60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60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60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60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60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60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60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9" name="Google Shape;539;p60"/>
            <p:cNvSpPr/>
            <p:nvPr/>
          </p:nvSpPr>
          <p:spPr>
            <a:xfrm>
              <a:off x="2771744" y="2878687"/>
              <a:ext cx="9568" cy="47648"/>
            </a:xfrm>
            <a:custGeom>
              <a:rect b="b" l="l" r="r" t="t"/>
              <a:pathLst>
                <a:path extrusionOk="0" h="1489" w="299">
                  <a:moveTo>
                    <a:pt x="1" y="1"/>
                  </a:moveTo>
                  <a:lnTo>
                    <a:pt x="1" y="1489"/>
                  </a:lnTo>
                  <a:lnTo>
                    <a:pt x="299" y="148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646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2102336" y="2582271"/>
              <a:ext cx="1263040" cy="352064"/>
            </a:xfrm>
            <a:custGeom>
              <a:rect b="b" l="l" r="r" t="t"/>
              <a:pathLst>
                <a:path extrusionOk="0" h="11002" w="39470">
                  <a:moveTo>
                    <a:pt x="1227" y="1"/>
                  </a:moveTo>
                  <a:cubicBezTo>
                    <a:pt x="465" y="1"/>
                    <a:pt x="1" y="858"/>
                    <a:pt x="417" y="1501"/>
                  </a:cubicBezTo>
                  <a:lnTo>
                    <a:pt x="6359" y="10561"/>
                  </a:lnTo>
                  <a:cubicBezTo>
                    <a:pt x="6537" y="10835"/>
                    <a:pt x="6847" y="11002"/>
                    <a:pt x="7168" y="11002"/>
                  </a:cubicBezTo>
                  <a:lnTo>
                    <a:pt x="38232" y="11002"/>
                  </a:lnTo>
                  <a:cubicBezTo>
                    <a:pt x="39006" y="11002"/>
                    <a:pt x="39470" y="10145"/>
                    <a:pt x="39041" y="9502"/>
                  </a:cubicBezTo>
                  <a:lnTo>
                    <a:pt x="33100" y="441"/>
                  </a:lnTo>
                  <a:cubicBezTo>
                    <a:pt x="32921" y="167"/>
                    <a:pt x="32624" y="1"/>
                    <a:pt x="32290" y="1"/>
                  </a:cubicBez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Model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1" name="Google Shape;541;p60"/>
            <p:cNvSpPr txBox="1"/>
            <p:nvPr/>
          </p:nvSpPr>
          <p:spPr>
            <a:xfrm>
              <a:off x="1984297" y="3566038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Sequential</a:t>
              </a: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2" name="Google Shape;542;p60"/>
          <p:cNvGrpSpPr/>
          <p:nvPr/>
        </p:nvGrpSpPr>
        <p:grpSpPr>
          <a:xfrm>
            <a:off x="2112975" y="1318150"/>
            <a:ext cx="1499100" cy="1617435"/>
            <a:chOff x="3172650" y="1316900"/>
            <a:chExt cx="1499100" cy="1617435"/>
          </a:xfrm>
        </p:grpSpPr>
        <p:grpSp>
          <p:nvGrpSpPr>
            <p:cNvPr id="543" name="Google Shape;543;p60"/>
            <p:cNvGrpSpPr/>
            <p:nvPr/>
          </p:nvGrpSpPr>
          <p:grpSpPr>
            <a:xfrm rot="10800000">
              <a:off x="3888848" y="2018766"/>
              <a:ext cx="66720" cy="831360"/>
              <a:chOff x="5117952" y="2967078"/>
              <a:chExt cx="66720" cy="831360"/>
            </a:xfrm>
          </p:grpSpPr>
          <p:sp>
            <p:nvSpPr>
              <p:cNvPr id="544" name="Google Shape;544;p60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60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60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60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60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60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60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60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60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60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4" name="Google Shape;554;p60"/>
            <p:cNvSpPr/>
            <p:nvPr/>
          </p:nvSpPr>
          <p:spPr>
            <a:xfrm>
              <a:off x="3914752" y="2587999"/>
              <a:ext cx="14528" cy="43072"/>
            </a:xfrm>
            <a:custGeom>
              <a:rect b="b" l="l" r="r" t="t"/>
              <a:pathLst>
                <a:path extrusionOk="0" h="1346" w="454">
                  <a:moveTo>
                    <a:pt x="1" y="0"/>
                  </a:moveTo>
                  <a:lnTo>
                    <a:pt x="1" y="1346"/>
                  </a:lnTo>
                  <a:lnTo>
                    <a:pt x="453" y="1346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646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0"/>
            <p:cNvSpPr/>
            <p:nvPr/>
          </p:nvSpPr>
          <p:spPr>
            <a:xfrm>
              <a:off x="3290688" y="2582271"/>
              <a:ext cx="1263040" cy="352064"/>
            </a:xfrm>
            <a:custGeom>
              <a:rect b="b" l="l" r="r" t="t"/>
              <a:pathLst>
                <a:path extrusionOk="0" h="11002" w="39470">
                  <a:moveTo>
                    <a:pt x="1227" y="1"/>
                  </a:moveTo>
                  <a:cubicBezTo>
                    <a:pt x="465" y="1"/>
                    <a:pt x="0" y="858"/>
                    <a:pt x="417" y="1501"/>
                  </a:cubicBezTo>
                  <a:lnTo>
                    <a:pt x="6358" y="10561"/>
                  </a:lnTo>
                  <a:cubicBezTo>
                    <a:pt x="6537" y="10835"/>
                    <a:pt x="6846" y="11002"/>
                    <a:pt x="7168" y="11002"/>
                  </a:cubicBezTo>
                  <a:lnTo>
                    <a:pt x="38231" y="11002"/>
                  </a:lnTo>
                  <a:cubicBezTo>
                    <a:pt x="39005" y="11002"/>
                    <a:pt x="39470" y="10145"/>
                    <a:pt x="39041" y="9502"/>
                  </a:cubicBezTo>
                  <a:lnTo>
                    <a:pt x="33112" y="441"/>
                  </a:lnTo>
                  <a:cubicBezTo>
                    <a:pt x="32933" y="167"/>
                    <a:pt x="32623" y="1"/>
                    <a:pt x="32302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Embedding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6" name="Google Shape;556;p60"/>
            <p:cNvSpPr txBox="1"/>
            <p:nvPr/>
          </p:nvSpPr>
          <p:spPr>
            <a:xfrm>
              <a:off x="3172650" y="1316900"/>
              <a:ext cx="14991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len(vocab)+1, embedding vector features, txt_length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7" name="Google Shape;557;p60"/>
          <p:cNvGrpSpPr/>
          <p:nvPr/>
        </p:nvGrpSpPr>
        <p:grpSpPr>
          <a:xfrm>
            <a:off x="3238572" y="2583596"/>
            <a:ext cx="1499100" cy="1518667"/>
            <a:chOff x="4361085" y="2582271"/>
            <a:chExt cx="1499100" cy="1518667"/>
          </a:xfrm>
        </p:grpSpPr>
        <p:sp>
          <p:nvSpPr>
            <p:cNvPr id="558" name="Google Shape;558;p60"/>
            <p:cNvSpPr/>
            <p:nvPr/>
          </p:nvSpPr>
          <p:spPr>
            <a:xfrm>
              <a:off x="5148448" y="2878687"/>
              <a:ext cx="9536" cy="47648"/>
            </a:xfrm>
            <a:custGeom>
              <a:rect b="b" l="l" r="r" t="t"/>
              <a:pathLst>
                <a:path extrusionOk="0" h="1489" w="298">
                  <a:moveTo>
                    <a:pt x="0" y="1"/>
                  </a:moveTo>
                  <a:lnTo>
                    <a:pt x="0" y="1489"/>
                  </a:lnTo>
                  <a:lnTo>
                    <a:pt x="298" y="1489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646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9" name="Google Shape;559;p60"/>
            <p:cNvGrpSpPr/>
            <p:nvPr/>
          </p:nvGrpSpPr>
          <p:grpSpPr>
            <a:xfrm>
              <a:off x="5077184" y="2658466"/>
              <a:ext cx="66720" cy="831360"/>
              <a:chOff x="5117952" y="2967078"/>
              <a:chExt cx="66720" cy="831360"/>
            </a:xfrm>
          </p:grpSpPr>
          <p:sp>
            <p:nvSpPr>
              <p:cNvPr id="560" name="Google Shape;560;p60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60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60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60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60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60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60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60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60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60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60"/>
            <p:cNvSpPr/>
            <p:nvPr/>
          </p:nvSpPr>
          <p:spPr>
            <a:xfrm>
              <a:off x="4479008" y="2582271"/>
              <a:ext cx="1263072" cy="352064"/>
            </a:xfrm>
            <a:custGeom>
              <a:rect b="b" l="l" r="r" t="t"/>
              <a:pathLst>
                <a:path extrusionOk="0" h="11002" w="39471">
                  <a:moveTo>
                    <a:pt x="1227" y="1"/>
                  </a:moveTo>
                  <a:cubicBezTo>
                    <a:pt x="465" y="1"/>
                    <a:pt x="1" y="858"/>
                    <a:pt x="418" y="1501"/>
                  </a:cubicBezTo>
                  <a:lnTo>
                    <a:pt x="6359" y="10561"/>
                  </a:lnTo>
                  <a:cubicBezTo>
                    <a:pt x="6537" y="10835"/>
                    <a:pt x="6847" y="11002"/>
                    <a:pt x="7168" y="11002"/>
                  </a:cubicBezTo>
                  <a:lnTo>
                    <a:pt x="38232" y="11002"/>
                  </a:lnTo>
                  <a:cubicBezTo>
                    <a:pt x="39006" y="11002"/>
                    <a:pt x="39470" y="10145"/>
                    <a:pt x="39041" y="9502"/>
                  </a:cubicBezTo>
                  <a:lnTo>
                    <a:pt x="33112" y="441"/>
                  </a:lnTo>
                  <a:cubicBezTo>
                    <a:pt x="32934" y="167"/>
                    <a:pt x="32624" y="1"/>
                    <a:pt x="32303" y="1"/>
                  </a:cubicBez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Initialization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1" name="Google Shape;571;p60"/>
            <p:cNvSpPr txBox="1"/>
            <p:nvPr/>
          </p:nvSpPr>
          <p:spPr>
            <a:xfrm>
              <a:off x="4361085" y="3566038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GRU = 420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72" name="Google Shape;5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475" y="4351938"/>
            <a:ext cx="3023851" cy="100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60"/>
          <p:cNvGrpSpPr/>
          <p:nvPr/>
        </p:nvGrpSpPr>
        <p:grpSpPr>
          <a:xfrm>
            <a:off x="6428274" y="1329788"/>
            <a:ext cx="1699500" cy="1594147"/>
            <a:chOff x="5447224" y="1342675"/>
            <a:chExt cx="1699500" cy="1594147"/>
          </a:xfrm>
        </p:grpSpPr>
        <p:grpSp>
          <p:nvGrpSpPr>
            <p:cNvPr id="574" name="Google Shape;574;p60"/>
            <p:cNvGrpSpPr/>
            <p:nvPr/>
          </p:nvGrpSpPr>
          <p:grpSpPr>
            <a:xfrm rot="10800000">
              <a:off x="6265520" y="2018766"/>
              <a:ext cx="66720" cy="831360"/>
              <a:chOff x="5117952" y="2967078"/>
              <a:chExt cx="66720" cy="831360"/>
            </a:xfrm>
          </p:grpSpPr>
          <p:sp>
            <p:nvSpPr>
              <p:cNvPr id="575" name="Google Shape;575;p60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60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60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60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60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60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60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60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60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60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5" name="Google Shape;585;p60"/>
            <p:cNvSpPr/>
            <p:nvPr/>
          </p:nvSpPr>
          <p:spPr>
            <a:xfrm>
              <a:off x="6296000" y="2587999"/>
              <a:ext cx="9568" cy="43072"/>
            </a:xfrm>
            <a:custGeom>
              <a:rect b="b" l="l" r="r" t="t"/>
              <a:pathLst>
                <a:path extrusionOk="0" h="1346" w="299">
                  <a:moveTo>
                    <a:pt x="1" y="0"/>
                  </a:moveTo>
                  <a:lnTo>
                    <a:pt x="1" y="1346"/>
                  </a:lnTo>
                  <a:lnTo>
                    <a:pt x="298" y="1346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646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0"/>
            <p:cNvSpPr/>
            <p:nvPr/>
          </p:nvSpPr>
          <p:spPr>
            <a:xfrm>
              <a:off x="5720385" y="2584758"/>
              <a:ext cx="1263040" cy="352064"/>
            </a:xfrm>
            <a:custGeom>
              <a:rect b="b" l="l" r="r" t="t"/>
              <a:pathLst>
                <a:path extrusionOk="0" h="11002" w="39470">
                  <a:moveTo>
                    <a:pt x="1227" y="1"/>
                  </a:moveTo>
                  <a:cubicBezTo>
                    <a:pt x="465" y="1"/>
                    <a:pt x="0" y="858"/>
                    <a:pt x="417" y="1501"/>
                  </a:cubicBezTo>
                  <a:lnTo>
                    <a:pt x="6358" y="10561"/>
                  </a:lnTo>
                  <a:cubicBezTo>
                    <a:pt x="6537" y="10835"/>
                    <a:pt x="6847" y="11002"/>
                    <a:pt x="7168" y="11002"/>
                  </a:cubicBezTo>
                  <a:lnTo>
                    <a:pt x="38231" y="11002"/>
                  </a:lnTo>
                  <a:cubicBezTo>
                    <a:pt x="39005" y="11002"/>
                    <a:pt x="39470" y="10145"/>
                    <a:pt x="39041" y="9502"/>
                  </a:cubicBezTo>
                  <a:lnTo>
                    <a:pt x="33112" y="441"/>
                  </a:lnTo>
                  <a:cubicBezTo>
                    <a:pt x="32933" y="167"/>
                    <a:pt x="32624" y="1"/>
                    <a:pt x="32302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Output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87" name="Google Shape;587;p60"/>
            <p:cNvSpPr txBox="1"/>
            <p:nvPr/>
          </p:nvSpPr>
          <p:spPr>
            <a:xfrm>
              <a:off x="5447224" y="1342675"/>
              <a:ext cx="16995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Dense = 6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Activation = Softmax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8" name="Google Shape;588;p60"/>
          <p:cNvGrpSpPr/>
          <p:nvPr/>
        </p:nvGrpSpPr>
        <p:grpSpPr>
          <a:xfrm>
            <a:off x="7765360" y="2583596"/>
            <a:ext cx="1499100" cy="1518667"/>
            <a:chOff x="6737860" y="2582271"/>
            <a:chExt cx="1499100" cy="1518667"/>
          </a:xfrm>
        </p:grpSpPr>
        <p:grpSp>
          <p:nvGrpSpPr>
            <p:cNvPr id="589" name="Google Shape;589;p60"/>
            <p:cNvGrpSpPr/>
            <p:nvPr/>
          </p:nvGrpSpPr>
          <p:grpSpPr>
            <a:xfrm>
              <a:off x="7454048" y="2658466"/>
              <a:ext cx="66720" cy="831360"/>
              <a:chOff x="5117952" y="2967078"/>
              <a:chExt cx="66720" cy="831360"/>
            </a:xfrm>
          </p:grpSpPr>
          <p:sp>
            <p:nvSpPr>
              <p:cNvPr id="590" name="Google Shape;590;p60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60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60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60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60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60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60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60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60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60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0" name="Google Shape;600;p60"/>
            <p:cNvSpPr/>
            <p:nvPr/>
          </p:nvSpPr>
          <p:spPr>
            <a:xfrm>
              <a:off x="7524736" y="2878687"/>
              <a:ext cx="4992" cy="47648"/>
            </a:xfrm>
            <a:custGeom>
              <a:rect b="b" l="l" r="r" t="t"/>
              <a:pathLst>
                <a:path extrusionOk="0" h="1489" w="156">
                  <a:moveTo>
                    <a:pt x="0" y="1"/>
                  </a:moveTo>
                  <a:lnTo>
                    <a:pt x="0" y="1489"/>
                  </a:lnTo>
                  <a:lnTo>
                    <a:pt x="155" y="1489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6464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6864832" y="2582271"/>
              <a:ext cx="1245152" cy="352064"/>
            </a:xfrm>
            <a:custGeom>
              <a:rect b="b" l="l" r="r" t="t"/>
              <a:pathLst>
                <a:path extrusionOk="0" h="11002" w="38911">
                  <a:moveTo>
                    <a:pt x="1834" y="1"/>
                  </a:moveTo>
                  <a:cubicBezTo>
                    <a:pt x="691" y="1"/>
                    <a:pt x="1" y="1274"/>
                    <a:pt x="632" y="2239"/>
                  </a:cubicBezTo>
                  <a:lnTo>
                    <a:pt x="5930" y="10347"/>
                  </a:lnTo>
                  <a:cubicBezTo>
                    <a:pt x="6204" y="10752"/>
                    <a:pt x="6656" y="11002"/>
                    <a:pt x="7145" y="11002"/>
                  </a:cubicBezTo>
                  <a:lnTo>
                    <a:pt x="37065" y="11002"/>
                  </a:lnTo>
                  <a:cubicBezTo>
                    <a:pt x="38208" y="11002"/>
                    <a:pt x="38910" y="9716"/>
                    <a:pt x="38268" y="8752"/>
                  </a:cubicBezTo>
                  <a:lnTo>
                    <a:pt x="32969" y="655"/>
                  </a:lnTo>
                  <a:cubicBezTo>
                    <a:pt x="32695" y="251"/>
                    <a:pt x="32243" y="1"/>
                    <a:pt x="31755" y="1"/>
                  </a:cubicBez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3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Compile</a:t>
              </a:r>
              <a:endParaRPr sz="1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2" name="Google Shape;602;p60"/>
            <p:cNvSpPr txBox="1"/>
            <p:nvPr/>
          </p:nvSpPr>
          <p:spPr>
            <a:xfrm>
              <a:off x="6737860" y="3566038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</a:t>
              </a: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parse</a:t>
              </a:r>
              <a:r>
                <a:rPr lang="id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categorical crossentrophy, Adam, Accuracy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"/>
          <p:cNvSpPr txBox="1"/>
          <p:nvPr>
            <p:ph type="ctrTitle"/>
          </p:nvPr>
        </p:nvSpPr>
        <p:spPr>
          <a:xfrm>
            <a:off x="670075" y="48050"/>
            <a:ext cx="5080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d"/>
              <a:t>RESULTS</a:t>
            </a:r>
            <a:endParaRPr/>
          </a:p>
        </p:txBody>
      </p:sp>
      <p:pic>
        <p:nvPicPr>
          <p:cNvPr id="608" name="Google Shape;6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200" y="1483322"/>
            <a:ext cx="3314800" cy="21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800" y="1784500"/>
            <a:ext cx="3279250" cy="147428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1"/>
          <p:cNvSpPr txBox="1"/>
          <p:nvPr/>
        </p:nvSpPr>
        <p:spPr>
          <a:xfrm>
            <a:off x="1755475" y="1189275"/>
            <a:ext cx="29100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Loss and Accuracy </a:t>
            </a:r>
            <a:r>
              <a:rPr lang="id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Graphs</a:t>
            </a:r>
            <a:endParaRPr sz="10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11" name="Google Shape;611;p61"/>
          <p:cNvSpPr txBox="1"/>
          <p:nvPr/>
        </p:nvSpPr>
        <p:spPr>
          <a:xfrm>
            <a:off x="5803900" y="1189275"/>
            <a:ext cx="35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d" sz="1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 Report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2" name="Google Shape;61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900" y="4362513"/>
            <a:ext cx="3023851" cy="10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/>
          <p:nvPr>
            <p:ph type="ctrTitle"/>
          </p:nvPr>
        </p:nvSpPr>
        <p:spPr>
          <a:xfrm>
            <a:off x="4379925" y="814350"/>
            <a:ext cx="4358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DEMO</a:t>
            </a:r>
            <a:endParaRPr/>
          </a:p>
        </p:txBody>
      </p:sp>
      <p:pic>
        <p:nvPicPr>
          <p:cNvPr id="618" name="Google Shape;618;p62"/>
          <p:cNvPicPr preferRelativeResize="0"/>
          <p:nvPr/>
        </p:nvPicPr>
        <p:blipFill rotWithShape="1">
          <a:blip r:embed="rId3">
            <a:alphaModFix/>
          </a:blip>
          <a:srcRect b="42854" l="22993" r="22585" t="-28581"/>
          <a:stretch/>
        </p:blipFill>
        <p:spPr>
          <a:xfrm rot="5400000">
            <a:off x="206775" y="802750"/>
            <a:ext cx="4348800" cy="3853200"/>
          </a:xfrm>
          <a:prstGeom prst="roundRect">
            <a:avLst>
              <a:gd fmla="val 10722" name="adj"/>
            </a:avLst>
          </a:prstGeom>
          <a:noFill/>
          <a:ln>
            <a:noFill/>
          </a:ln>
        </p:spPr>
      </p:pic>
      <p:pic>
        <p:nvPicPr>
          <p:cNvPr id="619" name="Google Shape;619;p62" title="Screen Recording 2022-08-02 at 19.02.37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9400" y="2118075"/>
            <a:ext cx="2457250" cy="15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1525" y="4483138"/>
            <a:ext cx="3023851" cy="10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2"/>
          <p:cNvSpPr txBox="1"/>
          <p:nvPr>
            <p:ph type="ctrTitle"/>
          </p:nvPr>
        </p:nvSpPr>
        <p:spPr>
          <a:xfrm>
            <a:off x="4379925" y="2118075"/>
            <a:ext cx="44787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/>
              <a:t>Try yourself at: auto-rate-comment.herokuapp.com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surance Pitc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